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0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보통 스타일 1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보통 스타일 1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929F9F4-4A8F-4326-A1B4-22849713DDAB}" styleName="어두운 스타일 1 - 강조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630" autoAdjust="0"/>
  </p:normalViewPr>
  <p:slideViewPr>
    <p:cSldViewPr>
      <p:cViewPr varScale="1">
        <p:scale>
          <a:sx n="68" d="100"/>
          <a:sy n="68" d="100"/>
        </p:scale>
        <p:origin x="-90" y="-9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666A46-BC9E-4B69-B3A1-EFDCC651361D}" type="datetimeFigureOut">
              <a:rPr lang="ko-KR" altLang="en-US" smtClean="0"/>
              <a:pPr/>
              <a:t>2010-09-02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58DABF-3C96-40AC-B5E6-CE0A94F0BA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666A46-BC9E-4B69-B3A1-EFDCC651361D}" type="datetimeFigureOut">
              <a:rPr lang="ko-KR" altLang="en-US" smtClean="0"/>
              <a:pPr/>
              <a:t>2010-09-02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8DABF-3C96-40AC-B5E6-CE0A94F0BA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666A46-BC9E-4B69-B3A1-EFDCC651361D}" type="datetimeFigureOut">
              <a:rPr lang="ko-KR" altLang="en-US" smtClean="0"/>
              <a:pPr/>
              <a:t>2010-09-02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8DABF-3C96-40AC-B5E6-CE0A94F0BA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666A46-BC9E-4B69-B3A1-EFDCC651361D}" type="datetimeFigureOut">
              <a:rPr lang="ko-KR" altLang="en-US" smtClean="0"/>
              <a:pPr/>
              <a:t>2010-09-02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8DABF-3C96-40AC-B5E6-CE0A94F0BA4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666A46-BC9E-4B69-B3A1-EFDCC651361D}" type="datetimeFigureOut">
              <a:rPr lang="ko-KR" altLang="en-US" smtClean="0"/>
              <a:pPr/>
              <a:t>2010-09-02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8DABF-3C96-40AC-B5E6-CE0A94F0BA4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666A46-BC9E-4B69-B3A1-EFDCC651361D}" type="datetimeFigureOut">
              <a:rPr lang="ko-KR" altLang="en-US" smtClean="0"/>
              <a:pPr/>
              <a:t>2010-09-02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8DABF-3C96-40AC-B5E6-CE0A94F0BA4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666A46-BC9E-4B69-B3A1-EFDCC651361D}" type="datetimeFigureOut">
              <a:rPr lang="ko-KR" altLang="en-US" smtClean="0"/>
              <a:pPr/>
              <a:t>2010-09-02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8DABF-3C96-40AC-B5E6-CE0A94F0BA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666A46-BC9E-4B69-B3A1-EFDCC651361D}" type="datetimeFigureOut">
              <a:rPr lang="ko-KR" altLang="en-US" smtClean="0"/>
              <a:pPr/>
              <a:t>2010-09-02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8DABF-3C96-40AC-B5E6-CE0A94F0BA4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666A46-BC9E-4B69-B3A1-EFDCC651361D}" type="datetimeFigureOut">
              <a:rPr lang="ko-KR" altLang="en-US" smtClean="0"/>
              <a:pPr/>
              <a:t>2010-09-02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8DABF-3C96-40AC-B5E6-CE0A94F0BA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0666A46-BC9E-4B69-B3A1-EFDCC651361D}" type="datetimeFigureOut">
              <a:rPr lang="ko-KR" altLang="en-US" smtClean="0"/>
              <a:pPr/>
              <a:t>2010-09-02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8DABF-3C96-40AC-B5E6-CE0A94F0BA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666A46-BC9E-4B69-B3A1-EFDCC651361D}" type="datetimeFigureOut">
              <a:rPr lang="ko-KR" altLang="en-US" smtClean="0"/>
              <a:pPr/>
              <a:t>2010-09-02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58DABF-3C96-40AC-B5E6-CE0A94F0BA4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0666A46-BC9E-4B69-B3A1-EFDCC651361D}" type="datetimeFigureOut">
              <a:rPr lang="ko-KR" altLang="en-US" smtClean="0"/>
              <a:pPr/>
              <a:t>2010-09-02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558DABF-3C96-40AC-B5E6-CE0A94F0BA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85786" y="1071546"/>
            <a:ext cx="7772400" cy="147002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sz="7200" dirty="0" smtClean="0"/>
              <a:t>생각체질</a:t>
            </a:r>
            <a:endParaRPr lang="ko-KR" altLang="en-US" sz="72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85852" y="3714752"/>
            <a:ext cx="6400800" cy="132875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sz="6000" dirty="0" smtClean="0"/>
              <a:t>학습키워드</a:t>
            </a:r>
            <a:endParaRPr lang="ko-KR" altLang="en-US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596" y="2143116"/>
          <a:ext cx="82296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인문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과학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 smtClean="0"/>
                        <a:t>FIBT</a:t>
                      </a:r>
                      <a:endParaRPr lang="ko-KR" alt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골격수학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err="1" smtClean="0"/>
                        <a:t>법시스템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행정경영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융합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2071678"/>
          <a:ext cx="82296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600" dirty="0" smtClean="0"/>
                        <a:t>연계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600" dirty="0" smtClean="0"/>
                        <a:t>통합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600" dirty="0" smtClean="0"/>
                        <a:t>융합</a:t>
                      </a:r>
                      <a:endParaRPr lang="ko-KR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600" dirty="0" smtClean="0"/>
                        <a:t>전공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600" dirty="0" smtClean="0"/>
                        <a:t>박사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600" dirty="0" err="1" smtClean="0"/>
                        <a:t>포닥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err="1" smtClean="0"/>
              <a:t>통</a:t>
            </a:r>
            <a:r>
              <a:rPr lang="ko-KR" altLang="en-US" dirty="0" err="1" smtClean="0"/>
              <a:t>섭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1857364"/>
          <a:ext cx="82296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1857388"/>
                <a:gridCol w="1814482"/>
                <a:gridCol w="20574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개념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원리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스키마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smtClean="0"/>
                        <a:t>단원연계능력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과목 융합능력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추리능력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개념 핵심개념 원리 스키마 </a:t>
            </a: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2143116"/>
          <a:ext cx="82296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연계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통합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융합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err="1" smtClean="0"/>
                        <a:t>통섭</a:t>
                      </a:r>
                      <a:endParaRPr lang="ko-KR" alt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err="1" smtClean="0"/>
              <a:t>연계통합융섭통섭</a:t>
            </a: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596" y="2214554"/>
          <a:ext cx="82296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dirty="0" err="1" smtClean="0"/>
                        <a:t>하이어라키</a:t>
                      </a:r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dirty="0" err="1" smtClean="0"/>
                        <a:t>디지로그</a:t>
                      </a:r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dirty="0" smtClean="0"/>
                        <a:t>매트릭스</a:t>
                      </a:r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dirty="0" smtClean="0"/>
                        <a:t>하이퍼링크</a:t>
                      </a:r>
                      <a:endParaRPr lang="ko-KR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dirty="0" smtClean="0"/>
                        <a:t>글</a:t>
                      </a:r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dirty="0" smtClean="0"/>
                        <a:t>뜻</a:t>
                      </a:r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dirty="0" err="1" smtClean="0"/>
                        <a:t>글뜻그리미</a:t>
                      </a:r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14300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err="1" smtClean="0"/>
              <a:t>디지로그</a:t>
            </a:r>
            <a:r>
              <a:rPr lang="ko-KR" altLang="en-US" dirty="0" smtClean="0"/>
              <a:t> 매트릭스 하이퍼링크</a:t>
            </a: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4" y="2000240"/>
          <a:ext cx="82296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1571636"/>
                <a:gridCol w="2000264"/>
                <a:gridCol w="3514692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600" dirty="0" err="1" smtClean="0"/>
                        <a:t>폴야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600" dirty="0" smtClean="0"/>
                        <a:t>창의성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600" dirty="0" smtClean="0"/>
                        <a:t>속성단축정확</a:t>
                      </a:r>
                      <a:endParaRPr lang="ko-KR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600" dirty="0" smtClean="0"/>
                        <a:t>시험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600" dirty="0" smtClean="0"/>
                        <a:t>문제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600" dirty="0" smtClean="0"/>
                        <a:t>高手</a:t>
                      </a:r>
                      <a:endParaRPr lang="ko-KR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시험 문제해결능력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596" y="2071678"/>
          <a:ext cx="82296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err="1" smtClean="0"/>
                        <a:t>반영적사고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err="1" smtClean="0"/>
                        <a:t>창의적사고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err="1" smtClean="0"/>
                        <a:t>비판적사고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함수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화살표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반복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err="1" smtClean="0"/>
              <a:t>스파이럴</a:t>
            </a:r>
            <a:r>
              <a:rPr lang="ko-KR" altLang="en-US" dirty="0" smtClean="0"/>
              <a:t> 스프링 사고력확장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596" y="2000240"/>
          <a:ext cx="8229600" cy="33832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구분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k1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k2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k3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k4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생력화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목차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노트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핵심개념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주제별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각인화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오리</a:t>
                      </a:r>
                      <a:r>
                        <a:rPr lang="en-US" altLang="ko-KR" sz="2400" dirty="0" smtClean="0"/>
                        <a:t>&lt;</a:t>
                      </a:r>
                      <a:r>
                        <a:rPr lang="ko-KR" altLang="en-US" sz="2400" dirty="0" smtClean="0"/>
                        <a:t>백조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요점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이미지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ko-KR" altLang="en-US" sz="2400" dirty="0" smtClean="0"/>
                        <a:t>학습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err="1" smtClean="0"/>
                        <a:t>연상력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체득화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익힘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感으로</a:t>
                      </a:r>
                      <a:r>
                        <a:rPr lang="en-US" altLang="ko-KR" sz="2400" dirty="0" smtClean="0"/>
                        <a:t>!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연습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실기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(</a:t>
                      </a:r>
                      <a:r>
                        <a:rPr lang="ko-KR" altLang="en-US" sz="2400" dirty="0" smtClean="0"/>
                        <a:t>학습</a:t>
                      </a:r>
                      <a:r>
                        <a:rPr lang="en-US" altLang="ko-KR" sz="2400" dirty="0" smtClean="0"/>
                        <a:t>)</a:t>
                      </a:r>
                      <a:r>
                        <a:rPr lang="ko-KR" altLang="en-US" sz="2400" dirty="0" smtClean="0"/>
                        <a:t>질량보존의 법칙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학습</a:t>
                      </a:r>
                      <a:r>
                        <a:rPr lang="en-US" altLang="ko-KR" sz="2400" dirty="0" smtClean="0"/>
                        <a:t>=1:3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배우기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習字紙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3</a:t>
                      </a:r>
                      <a:r>
                        <a:rPr lang="ko-KR" altLang="en-US" sz="2400" dirty="0" smtClean="0"/>
                        <a:t>시간확보</a:t>
                      </a: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생각체</a:t>
            </a:r>
            <a:r>
              <a:rPr lang="ko-KR" altLang="en-US" dirty="0"/>
              <a:t>질</a:t>
            </a: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 줄이기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압축 매트릭스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err="1" smtClean="0"/>
              <a:t>압밀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잼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다운사이징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집적회로 </a:t>
            </a:r>
            <a:r>
              <a:rPr lang="en-US" altLang="ko-KR" dirty="0" smtClean="0"/>
              <a:t>&lt;</a:t>
            </a:r>
            <a:r>
              <a:rPr lang="ko-KR" altLang="en-US" dirty="0" err="1" smtClean="0"/>
              <a:t>나노</a:t>
            </a:r>
            <a:r>
              <a:rPr lang="ko-KR" altLang="en-US" dirty="0" smtClean="0"/>
              <a:t> </a:t>
            </a:r>
            <a:r>
              <a:rPr lang="ko-KR" altLang="en-US" dirty="0" smtClean="0"/>
              <a:t>시대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배합 조합 순열 </a:t>
            </a: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114300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ko-KR" altLang="en-US" sz="6000" dirty="0" smtClean="0"/>
              <a:t>생력화 省力化 </a:t>
            </a:r>
            <a:endParaRPr lang="ko-KR" altLang="en-US" sz="6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 새기기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오리 날다</a:t>
            </a:r>
            <a:endParaRPr lang="en-US" altLang="ko-KR" dirty="0" smtClean="0"/>
          </a:p>
          <a:p>
            <a:r>
              <a:rPr lang="ko-KR" altLang="en-US" dirty="0" smtClean="0"/>
              <a:t> </a:t>
            </a:r>
            <a:r>
              <a:rPr lang="ko-KR" altLang="en-US" dirty="0" err="1" smtClean="0"/>
              <a:t>刻舟求劍</a:t>
            </a:r>
            <a:endParaRPr lang="en-US" altLang="ko-KR" dirty="0" smtClean="0"/>
          </a:p>
          <a:p>
            <a:r>
              <a:rPr lang="ko-KR" altLang="en-US" dirty="0" smtClean="0"/>
              <a:t> 학습능력 품질 주객관적 보증</a:t>
            </a:r>
            <a:endParaRPr lang="en-US" altLang="ko-KR" dirty="0" smtClean="0"/>
          </a:p>
          <a:p>
            <a:r>
              <a:rPr lang="ko-KR" altLang="en-US" dirty="0" smtClean="0"/>
              <a:t> 동행</a:t>
            </a:r>
            <a:endParaRPr lang="en-US" altLang="ko-KR" dirty="0" smtClean="0"/>
          </a:p>
          <a:p>
            <a:r>
              <a:rPr lang="ko-KR" altLang="en-US" dirty="0" smtClean="0"/>
              <a:t> 품 품기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오랫동안  </a:t>
            </a:r>
            <a:r>
              <a:rPr lang="ko-KR" altLang="en-US" dirty="0" err="1" smtClean="0"/>
              <a:t>그냥마냥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쭈욱</a:t>
            </a:r>
            <a:r>
              <a:rPr lang="en-US" altLang="ko-KR" dirty="0" smtClean="0"/>
              <a:t>~~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ko-KR" altLang="en-US" dirty="0" smtClean="0"/>
              <a:t>각인화  刻印化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652"/>
                <a:gridCol w="1928826"/>
                <a:gridCol w="1857388"/>
                <a:gridCol w="3614734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5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學</a:t>
                      </a:r>
                      <a:endParaRPr lang="ko-KR" altLang="en-US" sz="5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5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생활</a:t>
                      </a:r>
                      <a:endParaRPr lang="ko-KR" altLang="en-US" sz="5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5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몸소</a:t>
                      </a:r>
                      <a:endParaRPr lang="ko-KR" altLang="en-US" sz="5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5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자체발광</a:t>
                      </a:r>
                      <a:endParaRPr lang="ko-KR" altLang="en-US" sz="5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5400" b="1" cap="none" spc="0" dirty="0" err="1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習</a:t>
                      </a:r>
                      <a:endParaRPr lang="ko-KR" altLang="en-US" sz="5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5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익힘</a:t>
                      </a:r>
                      <a:endParaRPr lang="ko-KR" altLang="en-US" sz="5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5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습득</a:t>
                      </a:r>
                      <a:endParaRPr lang="ko-KR" altLang="en-US" sz="5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5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체력유지</a:t>
                      </a:r>
                      <a:endParaRPr lang="ko-KR" altLang="en-US" sz="5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5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人</a:t>
                      </a:r>
                      <a:endParaRPr lang="ko-KR" altLang="en-US" sz="5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5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暗記</a:t>
                      </a:r>
                      <a:endParaRPr lang="ko-KR" altLang="en-US" sz="5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5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明記</a:t>
                      </a:r>
                      <a:endParaRPr lang="ko-KR" altLang="en-US" sz="5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5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유형</a:t>
                      </a:r>
                      <a:endParaRPr lang="ko-KR" altLang="en-US" sz="5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5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間</a:t>
                      </a:r>
                      <a:endParaRPr lang="ko-KR" altLang="en-US" sz="5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5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정서</a:t>
                      </a:r>
                      <a:endParaRPr lang="ko-KR" altLang="en-US" sz="5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5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시간</a:t>
                      </a:r>
                      <a:endParaRPr lang="ko-KR" altLang="en-US" sz="5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5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공간관리</a:t>
                      </a:r>
                      <a:endParaRPr lang="ko-KR" altLang="en-US" sz="5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체득화  體得化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學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err="1" smtClean="0"/>
                        <a:t>習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質量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保存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3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집중선택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err="1" smtClean="0"/>
                        <a:t>에빙하우스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ko-KR" altLang="en-US" sz="2400" dirty="0" smtClean="0"/>
                        <a:t>망각곡선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강의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ko-KR" altLang="en-US" sz="2400" dirty="0" err="1" smtClean="0"/>
                        <a:t>인강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교과서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ko-KR" altLang="en-US" sz="2400" dirty="0" smtClean="0"/>
                        <a:t>독서 노트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ko-KR" altLang="en-US" sz="2400" smtClean="0"/>
                        <a:t>프린트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참고서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ko-KR" altLang="en-US" sz="2400" dirty="0" smtClean="0"/>
                        <a:t>자습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회상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배우기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ko-KR" altLang="en-US" sz="2400" dirty="0" smtClean="0"/>
                        <a:t>애벌레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ko-KR" altLang="en-US" sz="2400" dirty="0" err="1" smtClean="0"/>
                        <a:t>날개돋이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익히기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ko-KR" altLang="en-US" sz="2400" dirty="0" smtClean="0"/>
                        <a:t>날개 돋우기 날기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학습품질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ko-KR" altLang="en-US" sz="2400" dirty="0" smtClean="0"/>
                        <a:t>결손보충학습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ko-KR" altLang="en-US" sz="2400" dirty="0" smtClean="0"/>
                        <a:t>전진심화학습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ko-KR" altLang="en-US" sz="2400" dirty="0" err="1" smtClean="0"/>
                        <a:t>백문이불여일식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유지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ko-KR" altLang="en-US" sz="2400" dirty="0" smtClean="0"/>
                        <a:t>또 다시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ko-KR" altLang="en-US" sz="2400" dirty="0" smtClean="0"/>
                        <a:t>퇴고</a:t>
                      </a:r>
                      <a:endParaRPr lang="en-US" altLang="ko-KR" sz="2400" dirty="0" smtClean="0"/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학습질량보존의 법칙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0032" y="2214554"/>
          <a:ext cx="8186768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692"/>
                <a:gridCol w="2046692"/>
                <a:gridCol w="2046692"/>
                <a:gridCol w="2046692"/>
              </a:tblGrid>
              <a:tr h="608412">
                <a:tc>
                  <a:txBody>
                    <a:bodyPr/>
                    <a:lstStyle/>
                    <a:p>
                      <a:pPr latinLnBrk="1"/>
                      <a:endParaRPr lang="ko-KR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400" dirty="0" err="1" smtClean="0"/>
                        <a:t>개념별</a:t>
                      </a:r>
                      <a:endParaRPr lang="ko-KR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400" dirty="0" err="1" smtClean="0"/>
                        <a:t>원리별</a:t>
                      </a:r>
                      <a:endParaRPr lang="ko-KR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400" dirty="0" smtClean="0"/>
                        <a:t>주제별</a:t>
                      </a:r>
                      <a:endParaRPr lang="ko-KR" altLang="en-US" sz="4400" dirty="0"/>
                    </a:p>
                  </a:txBody>
                  <a:tcPr/>
                </a:tc>
              </a:tr>
              <a:tr h="60841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400" dirty="0" smtClean="0"/>
                        <a:t>학년별</a:t>
                      </a:r>
                      <a:endParaRPr lang="ko-KR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400"/>
                    </a:p>
                  </a:txBody>
                  <a:tcPr/>
                </a:tc>
              </a:tr>
              <a:tr h="60841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400" dirty="0" err="1" smtClean="0"/>
                        <a:t>학기별</a:t>
                      </a:r>
                      <a:endParaRPr lang="ko-KR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400" dirty="0"/>
                    </a:p>
                  </a:txBody>
                  <a:tcPr/>
                </a:tc>
              </a:tr>
              <a:tr h="60841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400" dirty="0" err="1" smtClean="0"/>
                        <a:t>단원별</a:t>
                      </a:r>
                      <a:endParaRPr lang="ko-KR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smtClean="0"/>
              <a:t>연계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sz="4800" dirty="0" smtClean="0"/>
              <a:t>통합</a:t>
            </a:r>
            <a:endParaRPr lang="ko-KR" altLang="en-US" sz="4800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과목별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학년별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err="1" smtClean="0"/>
                        <a:t>학기별</a:t>
                      </a:r>
                      <a:endParaRPr lang="ko-KR" alt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err="1" smtClean="0"/>
                        <a:t>개념별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err="1" smtClean="0"/>
                        <a:t>원리별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압축학습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</TotalTime>
  <Words>209</Words>
  <Application>Microsoft Office PowerPoint</Application>
  <PresentationFormat>화면 슬라이드 쇼(4:3)</PresentationFormat>
  <Paragraphs>154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광장</vt:lpstr>
      <vt:lpstr>생각체질</vt:lpstr>
      <vt:lpstr>스파이럴 스프링 사고력확장</vt:lpstr>
      <vt:lpstr>생각체질</vt:lpstr>
      <vt:lpstr>생력화 省力化 </vt:lpstr>
      <vt:lpstr>각인화  刻印化 </vt:lpstr>
      <vt:lpstr>체득화  體得化</vt:lpstr>
      <vt:lpstr>학습질량보존의 법칙</vt:lpstr>
      <vt:lpstr>연계</vt:lpstr>
      <vt:lpstr>통합</vt:lpstr>
      <vt:lpstr>융합</vt:lpstr>
      <vt:lpstr>통섭</vt:lpstr>
      <vt:lpstr>개념 핵심개념 원리 스키마 </vt:lpstr>
      <vt:lpstr>연계통합융섭통섭</vt:lpstr>
      <vt:lpstr>디지로그 매트릭스 하이퍼링크</vt:lpstr>
      <vt:lpstr>시험 문제해결능력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생각체질</dc:title>
  <dc:creator>SEC</dc:creator>
  <cp:lastModifiedBy>SEC</cp:lastModifiedBy>
  <cp:revision>50</cp:revision>
  <dcterms:created xsi:type="dcterms:W3CDTF">2010-09-02T08:47:18Z</dcterms:created>
  <dcterms:modified xsi:type="dcterms:W3CDTF">2010-09-02T14:14:02Z</dcterms:modified>
</cp:coreProperties>
</file>