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0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7D13-872C-4702-A887-11F4CCE9688F}" type="datetimeFigureOut">
              <a:rPr lang="ko-KR" altLang="en-US" smtClean="0"/>
              <a:t>2010-09-07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B0AD-04E1-4401-8EEF-A687A8AF64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7D13-872C-4702-A887-11F4CCE9688F}" type="datetimeFigureOut">
              <a:rPr lang="ko-KR" altLang="en-US" smtClean="0"/>
              <a:t>2010-09-07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B0AD-04E1-4401-8EEF-A687A8AF64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7D13-872C-4702-A887-11F4CCE9688F}" type="datetimeFigureOut">
              <a:rPr lang="ko-KR" altLang="en-US" smtClean="0"/>
              <a:t>2010-09-07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B0AD-04E1-4401-8EEF-A687A8AF64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7D13-872C-4702-A887-11F4CCE9688F}" type="datetimeFigureOut">
              <a:rPr lang="ko-KR" altLang="en-US" smtClean="0"/>
              <a:t>2010-09-07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B0AD-04E1-4401-8EEF-A687A8AF64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7D13-872C-4702-A887-11F4CCE9688F}" type="datetimeFigureOut">
              <a:rPr lang="ko-KR" altLang="en-US" smtClean="0"/>
              <a:t>2010-09-07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B0AD-04E1-4401-8EEF-A687A8AF64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7D13-872C-4702-A887-11F4CCE9688F}" type="datetimeFigureOut">
              <a:rPr lang="ko-KR" altLang="en-US" smtClean="0"/>
              <a:t>2010-09-07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B0AD-04E1-4401-8EEF-A687A8AF64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7D13-872C-4702-A887-11F4CCE9688F}" type="datetimeFigureOut">
              <a:rPr lang="ko-KR" altLang="en-US" smtClean="0"/>
              <a:t>2010-09-07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B0AD-04E1-4401-8EEF-A687A8AF64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7D13-872C-4702-A887-11F4CCE9688F}" type="datetimeFigureOut">
              <a:rPr lang="ko-KR" altLang="en-US" smtClean="0"/>
              <a:t>2010-09-07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B0AD-04E1-4401-8EEF-A687A8AF64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7D13-872C-4702-A887-11F4CCE9688F}" type="datetimeFigureOut">
              <a:rPr lang="ko-KR" altLang="en-US" smtClean="0"/>
              <a:t>2010-09-07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B0AD-04E1-4401-8EEF-A687A8AF64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7D13-872C-4702-A887-11F4CCE9688F}" type="datetimeFigureOut">
              <a:rPr lang="ko-KR" altLang="en-US" smtClean="0"/>
              <a:t>2010-09-07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B0AD-04E1-4401-8EEF-A687A8AF64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7D13-872C-4702-A887-11F4CCE9688F}" type="datetimeFigureOut">
              <a:rPr lang="ko-KR" altLang="en-US" smtClean="0"/>
              <a:t>2010-09-07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B0AD-04E1-4401-8EEF-A687A8AF64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7D13-872C-4702-A887-11F4CCE9688F}" type="datetimeFigureOut">
              <a:rPr lang="ko-KR" altLang="en-US" smtClean="0"/>
              <a:t>2010-09-07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BB0AD-04E1-4401-8EEF-A687A8AF64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bse.co.kr/ebs/flz.AlcCourseInfo.laf?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schools/teachers/keystage_4/topics/maths.s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mpstudy.co.kr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etaMatrix" TargetMode="External"/><Relationship Id="rId2" Type="http://schemas.openxmlformats.org/officeDocument/2006/relationships/hyperlink" Target="http://search.aol.com/aol/search?q=metamatri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earch.aol.com/aol/search?s_it=topsearchbox.search&amp;v_t=na&amp;q=Augmented+Reality" TargetMode="External"/><Relationship Id="rId5" Type="http://schemas.openxmlformats.org/officeDocument/2006/relationships/hyperlink" Target="http://search.aol.com/aol/search?s_it=topsearchbox.search&amp;v_t=na&amp;q=%EC%A6%9D%EA%B0%95%ED%98%84%EC%8B%A4" TargetMode="External"/><Relationship Id="rId4" Type="http://schemas.openxmlformats.org/officeDocument/2006/relationships/hyperlink" Target="http://ko.wikipedia.org/wiki/%EC%A6%9D%EA%B0%95%ED%98%84%EC%8B%A4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i-tv.com/skin/momszone/momszone.php" TargetMode="External"/><Relationship Id="rId2" Type="http://schemas.openxmlformats.org/officeDocument/2006/relationships/hyperlink" Target="http://www.jei-tv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og.naver.com/PostView.nhn?blogId=nbmspark&amp;logNo=90097111967" TargetMode="External"/><Relationship Id="rId4" Type="http://schemas.openxmlformats.org/officeDocument/2006/relationships/hyperlink" Target="http://www.cabletv.co.kr/kcta/schedule.asp?select_group=6&amp;select_day=2010-08-02&amp;select_moment=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ladin.co.kr/shop/wproduct.aspx?ISBN=8991731465" TargetMode="External"/><Relationship Id="rId3" Type="http://schemas.openxmlformats.org/officeDocument/2006/relationships/hyperlink" Target="http://www.jei-tv.com/skin/schedule/schedule_day.php?cid=102&amp;this_day=2010-08-26" TargetMode="External"/><Relationship Id="rId7" Type="http://schemas.openxmlformats.org/officeDocument/2006/relationships/hyperlink" Target="http://article.joins.com/article/article.asp?Total_ID=4043766" TargetMode="External"/><Relationship Id="rId2" Type="http://schemas.openxmlformats.org/officeDocument/2006/relationships/hyperlink" Target="http://www.ienglishtv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ei-tv.com/main_comix/bbs/board.php?bo_table=viewerboard&amp;wr_id=18579&amp;cid=184" TargetMode="External"/><Relationship Id="rId5" Type="http://schemas.openxmlformats.org/officeDocument/2006/relationships/hyperlink" Target="http://www.jei-tv.com/main_comix/bbs/board.php?bo_table=viewerboard&amp;wr_id=1109&amp;page=0&amp;cid=184" TargetMode="External"/><Relationship Id="rId4" Type="http://schemas.openxmlformats.org/officeDocument/2006/relationships/hyperlink" Target="http://tv.co.kr/guide/guide_print.html?type=station&amp;station=c02&amp;category=&amp;station_idx=207&amp;guideFormstartYear=2010&amp;guideFormstartMonth=09&amp;guideFormstartDay=14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du.gangnam.go.kr/u_gangnam/vision_history_09.asp" TargetMode="External"/><Relationship Id="rId2" Type="http://schemas.openxmlformats.org/officeDocument/2006/relationships/hyperlink" Target="http://www.yes24.com/24/goods/343778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djournal.com/news/articleView.html?idxno=28775" TargetMode="External"/><Relationship Id="rId4" Type="http://schemas.openxmlformats.org/officeDocument/2006/relationships/hyperlink" Target="http://www.7mentor.net/publicity/?menu=2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ipco.byus.net/tech/iboard.php" TargetMode="External"/><Relationship Id="rId2" Type="http://schemas.openxmlformats.org/officeDocument/2006/relationships/hyperlink" Target="http://xmath.net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olearning.net/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edcast.net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ygs.net/korean/" TargetMode="External"/><Relationship Id="rId2" Type="http://schemas.openxmlformats.org/officeDocument/2006/relationships/hyperlink" Target="http://www.schoolinfo.go.kr/index.j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englishcube.net/" TargetMode="External"/><Relationship Id="rId5" Type="http://schemas.openxmlformats.org/officeDocument/2006/relationships/hyperlink" Target="http://www.elllo.org/" TargetMode="External"/><Relationship Id="rId4" Type="http://schemas.openxmlformats.org/officeDocument/2006/relationships/hyperlink" Target="http://www.bbc.co.uk/schools/teachers/keystage_4/topics/maths.shtml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yperlink" TargetMode="External"/><Relationship Id="rId2" Type="http://schemas.openxmlformats.org/officeDocument/2006/relationships/hyperlink" Target="http://www.playkidsgames.com/mathGames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hefreedictionary.com/hyperlink" TargetMode="External"/><Relationship Id="rId4" Type="http://schemas.openxmlformats.org/officeDocument/2006/relationships/hyperlink" Target="http://www.cam-info.net/enc/micro.a.html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-videos-online.com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problemsite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ymysy2020.blog.me/130082492345?Redirect=Log" TargetMode="External"/><Relationship Id="rId3" Type="http://schemas.openxmlformats.org/officeDocument/2006/relationships/hyperlink" Target="http://ymysy2020.blog.me/130084558955?Redirect=Log" TargetMode="External"/><Relationship Id="rId7" Type="http://schemas.openxmlformats.org/officeDocument/2006/relationships/hyperlink" Target="http://ymysy2020.blog.me/130076384513?Redirect=Log" TargetMode="External"/><Relationship Id="rId2" Type="http://schemas.openxmlformats.org/officeDocument/2006/relationships/hyperlink" Target="http://ymysy2020.blog.me/130085952306?Redirect=Lo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ymysy2020.blog.me/130075675386?Redirect=Log" TargetMode="External"/><Relationship Id="rId11" Type="http://schemas.openxmlformats.org/officeDocument/2006/relationships/hyperlink" Target="http://ymysy2020.blog.me/130048668777?Redirect=Log" TargetMode="External"/><Relationship Id="rId5" Type="http://schemas.openxmlformats.org/officeDocument/2006/relationships/hyperlink" Target="http://ymysy2020.blog.me/130076385463?Redirect=Log" TargetMode="External"/><Relationship Id="rId10" Type="http://schemas.openxmlformats.org/officeDocument/2006/relationships/hyperlink" Target="http://ymysy2020.blog.me/130082530222?Redirect=Log" TargetMode="External"/><Relationship Id="rId4" Type="http://schemas.openxmlformats.org/officeDocument/2006/relationships/hyperlink" Target="http://ymysy2020.blog.me/130082039610?Redirect=Log" TargetMode="External"/><Relationship Id="rId9" Type="http://schemas.openxmlformats.org/officeDocument/2006/relationships/hyperlink" Target="http://ymysy2020.blog.me/130042439055?Redirect=Log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ymysy2020.blog.me/130075456823?Redirect=Log" TargetMode="External"/><Relationship Id="rId3" Type="http://schemas.openxmlformats.org/officeDocument/2006/relationships/hyperlink" Target="http://ymysy2020.blog.me/130075358726?Redirect=Log" TargetMode="External"/><Relationship Id="rId7" Type="http://schemas.openxmlformats.org/officeDocument/2006/relationships/hyperlink" Target="http://ymysy2020.blog.me/130073935727?Redirect=Log" TargetMode="External"/><Relationship Id="rId2" Type="http://schemas.openxmlformats.org/officeDocument/2006/relationships/hyperlink" Target="http://ymysy2020.blog.me/130074050331?Redirect=Lo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ymysy2020.blog.me/130072446358?Redirect=Log" TargetMode="External"/><Relationship Id="rId5" Type="http://schemas.openxmlformats.org/officeDocument/2006/relationships/hyperlink" Target="http://ymysy2020.blog.me/130083463796?Redirect=Log" TargetMode="External"/><Relationship Id="rId10" Type="http://schemas.openxmlformats.org/officeDocument/2006/relationships/hyperlink" Target="http://blog.naver.com/ymysy2020" TargetMode="External"/><Relationship Id="rId4" Type="http://schemas.openxmlformats.org/officeDocument/2006/relationships/hyperlink" Target="http://ymysy2020.blog.me/130085817700?Redirect=Log" TargetMode="External"/><Relationship Id="rId9" Type="http://schemas.openxmlformats.org/officeDocument/2006/relationships/hyperlink" Target="http://blog.naver.com/ymysy2020/13009177112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ymysy2020/130078767443" TargetMode="External"/><Relationship Id="rId2" Type="http://schemas.openxmlformats.org/officeDocument/2006/relationships/hyperlink" Target="http://blog.naver.com/ymysy2020/13007876717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ymysy2020.blog.me/130078768253?Redirect=Log" TargetMode="External"/><Relationship Id="rId5" Type="http://schemas.openxmlformats.org/officeDocument/2006/relationships/hyperlink" Target="http://blog.naver.com/ymysy2020/130078765828" TargetMode="External"/><Relationship Id="rId4" Type="http://schemas.openxmlformats.org/officeDocument/2006/relationships/hyperlink" Target="http://blog.naver.com/ymysy2020/13007876623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atquiz.org/" TargetMode="External"/><Relationship Id="rId2" Type="http://schemas.openxmlformats.org/officeDocument/2006/relationships/hyperlink" Target="http://ymysy2020.blog.me/130076592979?Redirect=Lo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My </a:t>
            </a:r>
            <a:r>
              <a:rPr lang="ko-KR" altLang="en-US" dirty="0" smtClean="0"/>
              <a:t>교육방송 </a:t>
            </a:r>
            <a:r>
              <a:rPr lang="ko-KR" altLang="en-US" dirty="0" err="1" smtClean="0"/>
              <a:t>컨텐츠기획</a:t>
            </a:r>
            <a:r>
              <a:rPr lang="en-US" altLang="ko-KR" dirty="0" smtClean="0"/>
              <a:t>(</a:t>
            </a:r>
            <a:r>
              <a:rPr lang="ko-KR" altLang="en-US" dirty="0" smtClean="0"/>
              <a:t>안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가르치냐 그르치냐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■ </a:t>
            </a:r>
            <a:r>
              <a:rPr lang="ko-KR" altLang="en-US" dirty="0"/>
              <a:t>영어교육방송 수학영어 </a:t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ko-KR" altLang="en-US" b="1" dirty="0"/>
              <a:t>■  영어교육방송 수학영어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&lt;Math in English(</a:t>
            </a:r>
            <a:r>
              <a:rPr lang="ko-KR" altLang="en-US" b="1" dirty="0"/>
              <a:t>초등</a:t>
            </a:r>
            <a:r>
              <a:rPr lang="en-US" altLang="ko-KR" b="1" dirty="0"/>
              <a:t>) </a:t>
            </a:r>
            <a:r>
              <a:rPr lang="ko-KR" altLang="en-US" b="1" dirty="0" err="1" smtClean="0"/>
              <a:t>바로가기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  </a:t>
            </a:r>
          </a:p>
          <a:p>
            <a:r>
              <a:rPr lang="en-US" altLang="ko-KR" b="1" u="sng" dirty="0">
                <a:hlinkClick r:id="rId2"/>
              </a:rPr>
              <a:t>http://www.ebse.co.kr/ebs/flz.AlcCourseInfo.laf?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3600" dirty="0"/>
              <a:t>교육방송 </a:t>
            </a:r>
            <a:r>
              <a:rPr lang="en-US" altLang="ko-KR" sz="3600" dirty="0" err="1"/>
              <a:t>EBS,EBSi</a:t>
            </a:r>
            <a:r>
              <a:rPr lang="en-US" altLang="ko-KR" sz="3600" dirty="0"/>
              <a:t>, </a:t>
            </a:r>
            <a:r>
              <a:rPr lang="en-US" altLang="ko-KR" sz="3600" dirty="0" err="1"/>
              <a:t>EBSe,EBSlang</a:t>
            </a:r>
            <a:r>
              <a:rPr lang="ko-KR" altLang="en-US" sz="3600" dirty="0"/>
              <a:t>의 </a:t>
            </a:r>
            <a:r>
              <a:rPr lang="ko-KR" altLang="en-US" sz="3600" dirty="0" smtClean="0"/>
              <a:t>컨텐츠개혁</a:t>
            </a:r>
            <a:r>
              <a:rPr lang="en-US" altLang="ko-KR" sz="3600" dirty="0" smtClean="0"/>
              <a:t>&lt;</a:t>
            </a:r>
            <a:r>
              <a:rPr lang="en-US" altLang="ko-KR" sz="3600" dirty="0"/>
              <a:t>EBS u(</a:t>
            </a:r>
            <a:r>
              <a:rPr lang="ko-KR" altLang="en-US" sz="3600" dirty="0" err="1"/>
              <a:t>유비쿼터스</a:t>
            </a:r>
            <a:r>
              <a:rPr lang="en-US" altLang="ko-KR" sz="3600" dirty="0"/>
              <a:t>)+ 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ko-KR" b="1" dirty="0"/>
              <a:t>1. </a:t>
            </a:r>
            <a:r>
              <a:rPr lang="ko-KR" altLang="en-US" b="1" dirty="0"/>
              <a:t>교육방송만 매월 </a:t>
            </a:r>
            <a:r>
              <a:rPr lang="en-US" altLang="ko-KR" b="1" dirty="0"/>
              <a:t>TV</a:t>
            </a:r>
            <a:r>
              <a:rPr lang="ko-KR" altLang="en-US" b="1" dirty="0" err="1"/>
              <a:t>수신료</a:t>
            </a:r>
            <a:r>
              <a:rPr lang="ko-KR" altLang="en-US" b="1" dirty="0"/>
              <a:t> </a:t>
            </a:r>
            <a:r>
              <a:rPr lang="en-US" altLang="ko-KR" b="1" dirty="0"/>
              <a:t>5,000</a:t>
            </a:r>
            <a:r>
              <a:rPr lang="ko-KR" altLang="en-US" b="1" dirty="0"/>
              <a:t>원 받아서 </a:t>
            </a:r>
            <a:endParaRPr lang="ko-KR" altLang="en-US" dirty="0"/>
          </a:p>
          <a:p>
            <a:r>
              <a:rPr lang="ko-KR" altLang="en-US" b="1" dirty="0"/>
              <a:t>   전국 각 지역에 한국방송처럼 난시청 해소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en-US" altLang="ko-KR" b="1" dirty="0"/>
              <a:t>(</a:t>
            </a:r>
            <a:r>
              <a:rPr lang="ko-KR" altLang="en-US" b="1" dirty="0"/>
              <a:t>과다 접속 다운 방지</a:t>
            </a:r>
            <a:r>
              <a:rPr lang="en-US" altLang="ko-KR" b="1" dirty="0"/>
              <a:t>)</a:t>
            </a:r>
            <a:r>
              <a:rPr lang="ko-KR" altLang="en-US" b="1" dirty="0"/>
              <a:t>하기 위해</a:t>
            </a:r>
            <a:endParaRPr lang="ko-KR" altLang="en-US" dirty="0"/>
          </a:p>
          <a:p>
            <a:r>
              <a:rPr lang="ko-KR" altLang="en-US" b="1" dirty="0"/>
              <a:t>   지역별 규모에 맞는 지사 설립하거나  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en-US" altLang="ko-KR" b="1" dirty="0"/>
              <a:t>EBS u(</a:t>
            </a:r>
            <a:r>
              <a:rPr lang="ko-KR" altLang="en-US" b="1" dirty="0" err="1"/>
              <a:t>유비쿼터스</a:t>
            </a:r>
            <a:r>
              <a:rPr lang="en-US" altLang="ko-KR" b="1" dirty="0"/>
              <a:t>)+3D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시뮬레이션 </a:t>
            </a:r>
            <a:r>
              <a:rPr lang="ko-KR" altLang="en-US" b="1" dirty="0" err="1"/>
              <a:t>컨텐츠</a:t>
            </a:r>
            <a:r>
              <a:rPr lang="ko-KR" altLang="en-US" b="1" dirty="0"/>
              <a:t> 개발</a:t>
            </a:r>
            <a:r>
              <a:rPr lang="en-US" altLang="ko-KR" b="1" dirty="0"/>
              <a:t>,</a:t>
            </a:r>
            <a:endParaRPr lang="ko-KR" altLang="en-US" dirty="0"/>
          </a:p>
          <a:p>
            <a:r>
              <a:rPr lang="ko-KR" altLang="en-US" b="1" dirty="0"/>
              <a:t>   한국방송 </a:t>
            </a:r>
            <a:r>
              <a:rPr lang="ko-KR" altLang="en-US" b="1" dirty="0" err="1"/>
              <a:t>컨텐츠</a:t>
            </a:r>
            <a:r>
              <a:rPr lang="ko-KR" altLang="en-US" b="1" dirty="0"/>
              <a:t> 공유 </a:t>
            </a:r>
            <a:endParaRPr lang="ko-KR" altLang="en-US" dirty="0"/>
          </a:p>
          <a:p>
            <a:r>
              <a:rPr lang="ko-KR" altLang="en-US" b="1" dirty="0"/>
              <a:t>   혹은 </a:t>
            </a:r>
            <a:r>
              <a:rPr lang="ko-KR" altLang="en-US" b="1" dirty="0" err="1"/>
              <a:t>클라우드</a:t>
            </a:r>
            <a:r>
              <a:rPr lang="ko-KR" altLang="en-US" b="1" dirty="0"/>
              <a:t> </a:t>
            </a:r>
            <a:r>
              <a:rPr lang="ko-KR" altLang="en-US" b="1" dirty="0" err="1"/>
              <a:t>컴</a:t>
            </a:r>
            <a:r>
              <a:rPr lang="ko-KR" altLang="en-US" b="1" dirty="0"/>
              <a:t> 시스템</a:t>
            </a:r>
            <a:r>
              <a:rPr lang="en-US" altLang="ko-KR" b="1" dirty="0"/>
              <a:t>,</a:t>
            </a:r>
            <a:endParaRPr lang="ko-KR" altLang="en-US" dirty="0"/>
          </a:p>
          <a:p>
            <a:r>
              <a:rPr lang="ko-KR" altLang="en-US" b="1" dirty="0"/>
              <a:t>   스타강사</a:t>
            </a:r>
            <a:r>
              <a:rPr lang="en-US" altLang="ko-KR" b="1" dirty="0"/>
              <a:t>+</a:t>
            </a:r>
            <a:r>
              <a:rPr lang="ko-KR" altLang="en-US" b="1" dirty="0"/>
              <a:t>신문사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err="1" smtClean="0"/>
              <a:t>무상기부형교육컨텐츠</a:t>
            </a:r>
            <a:r>
              <a:rPr lang="ko-KR" altLang="en-US" b="1" dirty="0" smtClean="0"/>
              <a:t> 공유시스템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/>
              <a:t/>
            </a:r>
            <a:br>
              <a:rPr lang="ko-KR" altLang="en-US" sz="3200" dirty="0"/>
            </a:br>
            <a:r>
              <a:rPr lang="ko-KR" altLang="en-US" sz="3200" dirty="0" smtClean="0"/>
              <a:t>교육방송 </a:t>
            </a:r>
            <a:r>
              <a:rPr lang="en-US" altLang="ko-KR" sz="3200" dirty="0" err="1" smtClean="0"/>
              <a:t>EBS,EBSi</a:t>
            </a:r>
            <a:r>
              <a:rPr lang="en-US" altLang="ko-KR" sz="3200" dirty="0" smtClean="0"/>
              <a:t>, </a:t>
            </a:r>
            <a:r>
              <a:rPr lang="en-US" altLang="ko-KR" sz="3200" dirty="0" err="1" smtClean="0"/>
              <a:t>EBSe,EBSlang</a:t>
            </a:r>
            <a:r>
              <a:rPr lang="ko-KR" altLang="en-US" sz="3200" dirty="0" smtClean="0"/>
              <a:t>의 컨텐츠개혁</a:t>
            </a:r>
            <a:r>
              <a:rPr lang="en-US" altLang="ko-KR" sz="3200" dirty="0" smtClean="0"/>
              <a:t>&lt;EBS u(</a:t>
            </a:r>
            <a:r>
              <a:rPr lang="ko-KR" altLang="en-US" sz="3200" dirty="0" err="1" smtClean="0"/>
              <a:t>유비쿼터스</a:t>
            </a:r>
            <a:r>
              <a:rPr lang="en-US" altLang="ko-KR" sz="3200" dirty="0" smtClean="0"/>
              <a:t>)+ </a:t>
            </a:r>
            <a:br>
              <a:rPr lang="en-US" altLang="ko-KR" sz="3200" dirty="0" smtClean="0"/>
            </a:br>
            <a:r>
              <a:rPr lang="en-US" altLang="ko-KR" sz="3200" dirty="0"/>
              <a:t/>
            </a:r>
            <a:br>
              <a:rPr lang="en-US" altLang="ko-KR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altLang="ko-KR" b="1" dirty="0"/>
              <a:t>2. </a:t>
            </a:r>
            <a:r>
              <a:rPr lang="ko-KR" altLang="en-US" b="1" dirty="0"/>
              <a:t>자기주도학습적 동기부여 학습자 위주 </a:t>
            </a:r>
            <a:endParaRPr lang="ko-KR" altLang="en-US" dirty="0"/>
          </a:p>
          <a:p>
            <a:r>
              <a:rPr lang="ko-KR" altLang="en-US" b="1" dirty="0"/>
              <a:t>   주제별 </a:t>
            </a:r>
            <a:r>
              <a:rPr lang="ko-KR" altLang="en-US" b="1" dirty="0" err="1"/>
              <a:t>테마별</a:t>
            </a:r>
            <a:r>
              <a:rPr lang="ko-KR" altLang="en-US" b="1" dirty="0"/>
              <a:t> </a:t>
            </a:r>
            <a:r>
              <a:rPr lang="ko-KR" altLang="en-US" b="1" dirty="0" err="1"/>
              <a:t>목차별</a:t>
            </a:r>
            <a:r>
              <a:rPr lang="ko-KR" altLang="en-US" b="1" dirty="0"/>
              <a:t>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영역별</a:t>
            </a:r>
            <a:r>
              <a:rPr lang="en-US" altLang="ko-KR" b="1" dirty="0"/>
              <a:t>(</a:t>
            </a:r>
            <a:r>
              <a:rPr lang="ko-KR" altLang="en-US" b="1" dirty="0"/>
              <a:t>수학</a:t>
            </a:r>
            <a:r>
              <a:rPr lang="en-US" altLang="ko-KR" b="1" dirty="0"/>
              <a:t>) </a:t>
            </a:r>
            <a:r>
              <a:rPr lang="ko-KR" altLang="en-US" b="1" dirty="0"/>
              <a:t>연계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ko-KR" altLang="en-US" b="1" dirty="0" smtClean="0"/>
              <a:t>하이퍼링크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(</a:t>
            </a:r>
            <a:r>
              <a:rPr lang="ko-KR" altLang="en-US" b="1" dirty="0"/>
              <a:t>문자</a:t>
            </a:r>
            <a:r>
              <a:rPr lang="en-US" altLang="ko-KR" b="1" dirty="0"/>
              <a:t>,</a:t>
            </a:r>
            <a:r>
              <a:rPr lang="ko-KR" altLang="en-US" b="1" dirty="0"/>
              <a:t>음성</a:t>
            </a:r>
            <a:r>
              <a:rPr lang="en-US" altLang="ko-KR" b="1" dirty="0"/>
              <a:t>,</a:t>
            </a:r>
            <a:r>
              <a:rPr lang="ko-KR" altLang="en-US" b="1" dirty="0"/>
              <a:t>동영상</a:t>
            </a:r>
            <a:r>
              <a:rPr lang="en-US" altLang="ko-KR" b="1" dirty="0"/>
              <a:t>,</a:t>
            </a:r>
            <a:r>
              <a:rPr lang="ko-KR" altLang="en-US" b="1" dirty="0"/>
              <a:t>사진</a:t>
            </a:r>
            <a:r>
              <a:rPr lang="en-US" altLang="ko-KR" b="1" dirty="0"/>
              <a:t>,</a:t>
            </a:r>
            <a:r>
              <a:rPr lang="ko-KR" altLang="en-US" b="1" dirty="0"/>
              <a:t>그림</a:t>
            </a:r>
            <a:r>
              <a:rPr lang="en-US" altLang="ko-KR" b="1" dirty="0"/>
              <a:t>,</a:t>
            </a:r>
            <a:r>
              <a:rPr lang="ko-KR" altLang="en-US" b="1" dirty="0"/>
              <a:t>도표 등</a:t>
            </a:r>
            <a:r>
              <a:rPr lang="en-US" altLang="ko-KR" b="1" dirty="0"/>
              <a:t>)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ko-KR" altLang="en-US" b="1" dirty="0" err="1"/>
              <a:t>타과목</a:t>
            </a:r>
            <a:r>
              <a:rPr lang="ko-KR" altLang="en-US" b="1" dirty="0"/>
              <a:t> 통합학습 가능하게 </a:t>
            </a:r>
            <a:endParaRPr lang="ko-KR" altLang="en-US" dirty="0"/>
          </a:p>
          <a:p>
            <a:r>
              <a:rPr lang="ko-KR" altLang="en-US" b="1" dirty="0"/>
              <a:t>   세분화 통합화   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err="1" smtClean="0"/>
              <a:t>身言書判형</a:t>
            </a:r>
            <a:r>
              <a:rPr lang="ko-KR" altLang="en-US" b="1" dirty="0"/>
              <a:t>  </a:t>
            </a:r>
            <a:r>
              <a:rPr lang="ko-KR" altLang="en-US" b="1" dirty="0" smtClean="0"/>
              <a:t>창조적 혁신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/>
              <a:t>3. </a:t>
            </a:r>
            <a:r>
              <a:rPr lang="ko-KR" altLang="en-US" b="1" dirty="0"/>
              <a:t>외국교육방송 </a:t>
            </a:r>
            <a:r>
              <a:rPr lang="en-US" altLang="ko-KR" b="1" dirty="0"/>
              <a:t>+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교육자원</a:t>
            </a:r>
            <a:r>
              <a:rPr lang="en-US" altLang="ko-KR" b="1" dirty="0"/>
              <a:t>(+</a:t>
            </a:r>
            <a:r>
              <a:rPr lang="ko-KR" altLang="en-US" b="1" dirty="0"/>
              <a:t>선생님 제작 </a:t>
            </a:r>
            <a:r>
              <a:rPr lang="en-US" altLang="ko-KR" b="1" dirty="0"/>
              <a:t>ICT)  </a:t>
            </a:r>
            <a:r>
              <a:rPr lang="ko-KR" altLang="en-US" b="1" dirty="0" smtClean="0"/>
              <a:t>벤치마킹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교육방송 </a:t>
            </a:r>
            <a:r>
              <a:rPr lang="ko-KR" altLang="en-US" sz="3200" dirty="0"/>
              <a:t>공교육 </a:t>
            </a:r>
            <a:r>
              <a:rPr lang="en-US" altLang="ko-KR" sz="3200" dirty="0"/>
              <a:t>1</a:t>
            </a:r>
            <a:r>
              <a:rPr lang="ko-KR" altLang="en-US" sz="3200" dirty="0"/>
              <a:t>번지 </a:t>
            </a:r>
            <a:r>
              <a:rPr lang="ko-KR" altLang="en-US" sz="3200" dirty="0" smtClean="0"/>
              <a:t>프로젝트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en-US" altLang="ko-KR" sz="3200" dirty="0" smtClean="0"/>
              <a:t>&lt;</a:t>
            </a:r>
            <a:r>
              <a:rPr lang="ko-KR" altLang="en-US" sz="3200" dirty="0" err="1"/>
              <a:t>논구술</a:t>
            </a:r>
            <a:r>
              <a:rPr lang="ko-KR" altLang="en-US" sz="3200" dirty="0"/>
              <a:t> 토론 학습 </a:t>
            </a:r>
            <a:r>
              <a:rPr lang="en-US" altLang="ko-KR" sz="3200" dirty="0"/>
              <a:t>UCC </a:t>
            </a:r>
            <a:r>
              <a:rPr lang="ko-KR" altLang="en-US" sz="3200" dirty="0"/>
              <a:t>공유 </a:t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b="1" dirty="0"/>
              <a:t>1. </a:t>
            </a:r>
            <a:r>
              <a:rPr lang="ko-KR" altLang="en-US" b="1" dirty="0"/>
              <a:t>방송통신대학 제휴 </a:t>
            </a:r>
            <a:r>
              <a:rPr lang="ko-KR" altLang="en-US" b="1" dirty="0" err="1"/>
              <a:t>컨텐츠</a:t>
            </a:r>
            <a:r>
              <a:rPr lang="ko-KR" altLang="en-US" b="1" dirty="0"/>
              <a:t> 공유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2. </a:t>
            </a:r>
            <a:r>
              <a:rPr lang="ko-KR" altLang="en-US" b="1" dirty="0"/>
              <a:t>방송통신고 제휴 </a:t>
            </a:r>
            <a:r>
              <a:rPr lang="ko-KR" altLang="en-US" b="1" dirty="0" err="1"/>
              <a:t>컨텐츠</a:t>
            </a:r>
            <a:r>
              <a:rPr lang="ko-KR" altLang="en-US" b="1" dirty="0"/>
              <a:t> 공유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3. </a:t>
            </a:r>
            <a:r>
              <a:rPr lang="ko-KR" altLang="en-US" b="1" dirty="0"/>
              <a:t>너무 넘치는 수동학습 </a:t>
            </a:r>
            <a:r>
              <a:rPr lang="ko-KR" altLang="en-US" b="1" dirty="0" err="1"/>
              <a:t>인강보다</a:t>
            </a:r>
            <a:r>
              <a:rPr lang="ko-KR" altLang="en-US" b="1" dirty="0"/>
              <a:t>  </a:t>
            </a:r>
            <a:endParaRPr lang="ko-KR" altLang="en-US" dirty="0"/>
          </a:p>
          <a:p>
            <a:r>
              <a:rPr lang="ko-KR" altLang="en-US" b="1" dirty="0"/>
              <a:t>   자기주도학습 위한 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ko-KR" altLang="en-US" b="1" dirty="0" err="1"/>
              <a:t>독서생각키우기학습퀴즈터</a:t>
            </a:r>
            <a:r>
              <a:rPr lang="ko-KR" altLang="en-US" b="1" dirty="0"/>
              <a:t> 만들기</a:t>
            </a:r>
            <a:endParaRPr lang="ko-KR" altLang="en-US" dirty="0"/>
          </a:p>
          <a:p>
            <a:r>
              <a:rPr lang="ko-KR" altLang="en-US" b="1" dirty="0"/>
              <a:t>   다독 </a:t>
            </a:r>
            <a:r>
              <a:rPr lang="ko-KR" altLang="en-US" b="1" dirty="0" err="1"/>
              <a:t>多商量</a:t>
            </a:r>
            <a:r>
              <a:rPr lang="ko-KR" altLang="en-US" b="1" dirty="0"/>
              <a:t> 프로그램 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교육방송 공교육 </a:t>
            </a:r>
            <a:r>
              <a:rPr lang="en-US" altLang="ko-KR" sz="3200" dirty="0" smtClean="0"/>
              <a:t>1</a:t>
            </a:r>
            <a:r>
              <a:rPr lang="ko-KR" altLang="en-US" sz="3200" dirty="0" smtClean="0"/>
              <a:t>번지 프로젝트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en-US" altLang="ko-KR" sz="3200" dirty="0" smtClean="0"/>
              <a:t>&lt;</a:t>
            </a:r>
            <a:r>
              <a:rPr lang="ko-KR" altLang="en-US" sz="3200" dirty="0" err="1" smtClean="0"/>
              <a:t>논구술</a:t>
            </a:r>
            <a:r>
              <a:rPr lang="ko-KR" altLang="en-US" sz="3200" dirty="0" smtClean="0"/>
              <a:t> 토론 학습 </a:t>
            </a:r>
            <a:r>
              <a:rPr lang="en-US" altLang="ko-KR" sz="3200" dirty="0" smtClean="0"/>
              <a:t>UCC </a:t>
            </a:r>
            <a:r>
              <a:rPr lang="ko-KR" altLang="en-US" sz="3200" dirty="0" smtClean="0"/>
              <a:t>공유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ko-KR" b="1" dirty="0"/>
              <a:t>4. </a:t>
            </a:r>
            <a:r>
              <a:rPr lang="ko-KR" altLang="en-US" b="1" dirty="0" err="1"/>
              <a:t>초중고</a:t>
            </a:r>
            <a:r>
              <a:rPr lang="ko-KR" altLang="en-US" b="1" dirty="0"/>
              <a:t> 공교육 </a:t>
            </a:r>
            <a:endParaRPr lang="ko-KR" altLang="en-US" dirty="0"/>
          </a:p>
          <a:p>
            <a:r>
              <a:rPr lang="ko-KR" altLang="en-US" b="1" dirty="0"/>
              <a:t>   선생님  </a:t>
            </a:r>
            <a:r>
              <a:rPr lang="en-US" altLang="ko-KR" b="1" dirty="0"/>
              <a:t>+ </a:t>
            </a:r>
            <a:r>
              <a:rPr lang="ko-KR" altLang="en-US" b="1" dirty="0"/>
              <a:t>학생 </a:t>
            </a:r>
            <a:r>
              <a:rPr lang="ko-KR" altLang="en-US" b="1" dirty="0" err="1"/>
              <a:t>논구술</a:t>
            </a:r>
            <a:r>
              <a:rPr lang="ko-KR" altLang="en-US" b="1" dirty="0"/>
              <a:t> 토론 학습 </a:t>
            </a:r>
            <a:r>
              <a:rPr lang="en-US" altLang="ko-KR" b="1" dirty="0"/>
              <a:t>UCC </a:t>
            </a:r>
            <a:r>
              <a:rPr lang="ko-KR" altLang="en-US" b="1" dirty="0"/>
              <a:t>공유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5. </a:t>
            </a:r>
            <a:r>
              <a:rPr lang="ko-KR" altLang="en-US" b="1" dirty="0" err="1"/>
              <a:t>초중고</a:t>
            </a:r>
            <a:r>
              <a:rPr lang="ko-KR" altLang="en-US" b="1" dirty="0"/>
              <a:t> 공교육 과목융합 </a:t>
            </a:r>
            <a:endParaRPr lang="ko-KR" altLang="en-US" dirty="0"/>
          </a:p>
          <a:p>
            <a:r>
              <a:rPr lang="ko-KR" altLang="en-US" b="1" dirty="0"/>
              <a:t>   선생님  </a:t>
            </a:r>
            <a:r>
              <a:rPr lang="en-US" altLang="ko-KR" b="1" dirty="0"/>
              <a:t>+ </a:t>
            </a:r>
            <a:r>
              <a:rPr lang="ko-KR" altLang="en-US" b="1" dirty="0"/>
              <a:t>학생 </a:t>
            </a:r>
            <a:r>
              <a:rPr lang="ko-KR" altLang="en-US" b="1" dirty="0" err="1"/>
              <a:t>논구술</a:t>
            </a:r>
            <a:r>
              <a:rPr lang="ko-KR" altLang="en-US" b="1" dirty="0"/>
              <a:t> 토론 학습 </a:t>
            </a:r>
            <a:r>
              <a:rPr lang="en-US" altLang="ko-KR" b="1" dirty="0"/>
              <a:t>UCC </a:t>
            </a:r>
            <a:r>
              <a:rPr lang="ko-KR" altLang="en-US" b="1" dirty="0"/>
              <a:t>공유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6. </a:t>
            </a:r>
            <a:r>
              <a:rPr lang="ko-KR" altLang="en-US" b="1" dirty="0"/>
              <a:t>공교육 상호 칭찬 선생님 릴레이 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ko-KR" altLang="en-US" b="1" dirty="0" err="1"/>
              <a:t>초중고</a:t>
            </a:r>
            <a:r>
              <a:rPr lang="ko-KR" altLang="en-US" b="1" dirty="0"/>
              <a:t> 학년별 </a:t>
            </a:r>
            <a:r>
              <a:rPr lang="ko-KR" altLang="en-US" b="1" dirty="0" err="1"/>
              <a:t>학기별</a:t>
            </a:r>
            <a:r>
              <a:rPr lang="ko-KR" altLang="en-US" b="1" dirty="0"/>
              <a:t> 연계통합 </a:t>
            </a:r>
            <a:endParaRPr lang="ko-KR" altLang="en-US" dirty="0"/>
          </a:p>
          <a:p>
            <a:r>
              <a:rPr lang="ko-KR" altLang="en-US" b="1" dirty="0"/>
              <a:t>   선생님  </a:t>
            </a:r>
            <a:r>
              <a:rPr lang="en-US" altLang="ko-KR" b="1" dirty="0"/>
              <a:t>+ </a:t>
            </a:r>
            <a:r>
              <a:rPr lang="ko-KR" altLang="en-US" b="1" dirty="0"/>
              <a:t>학생 </a:t>
            </a:r>
            <a:r>
              <a:rPr lang="ko-KR" altLang="en-US" b="1" dirty="0" err="1"/>
              <a:t>논구술</a:t>
            </a:r>
            <a:r>
              <a:rPr lang="ko-KR" altLang="en-US" b="1" dirty="0"/>
              <a:t> 토론 학습 </a:t>
            </a:r>
            <a:r>
              <a:rPr lang="en-US" altLang="ko-KR" b="1" dirty="0"/>
              <a:t>UCC </a:t>
            </a:r>
            <a:r>
              <a:rPr lang="ko-KR" altLang="en-US" b="1" dirty="0"/>
              <a:t>공유</a:t>
            </a:r>
            <a:endParaRPr lang="ko-KR" altLang="en-US" dirty="0"/>
          </a:p>
          <a:p>
            <a:r>
              <a:rPr lang="ko-KR" altLang="en-US" b="1" dirty="0"/>
              <a:t>    </a:t>
            </a:r>
            <a:r>
              <a:rPr lang="en-US" altLang="ko-KR" b="1" dirty="0"/>
              <a:t>&lt;</a:t>
            </a:r>
            <a:r>
              <a:rPr lang="ko-KR" altLang="en-US" b="1" dirty="0" err="1"/>
              <a:t>단원별</a:t>
            </a:r>
            <a:r>
              <a:rPr lang="ko-KR" altLang="en-US" b="1" dirty="0"/>
              <a:t> 최고 </a:t>
            </a:r>
            <a:r>
              <a:rPr lang="ko-KR" altLang="en-US" b="1" dirty="0" err="1"/>
              <a:t>자신있는</a:t>
            </a:r>
            <a:r>
              <a:rPr lang="ko-KR" altLang="en-US" b="1" dirty="0"/>
              <a:t> </a:t>
            </a:r>
            <a:r>
              <a:rPr lang="ko-KR" altLang="en-US" b="1" dirty="0" err="1"/>
              <a:t>인강</a:t>
            </a:r>
            <a:r>
              <a:rPr lang="ko-KR" altLang="en-US" b="1" dirty="0"/>
              <a:t>  릴레이</a:t>
            </a:r>
            <a:r>
              <a:rPr lang="en-US" altLang="ko-KR" b="1" dirty="0" smtClean="0"/>
              <a:t>&gt;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/>
              <a:t> 자기주도학습의 </a:t>
            </a:r>
            <a:r>
              <a:rPr lang="ko-KR" altLang="en-US" sz="3200" dirty="0" smtClean="0"/>
              <a:t>최고학습법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en-US" altLang="ko-KR" sz="3200" dirty="0" smtClean="0"/>
              <a:t>&lt;</a:t>
            </a:r>
            <a:r>
              <a:rPr lang="ko-KR" altLang="en-US" sz="3200" dirty="0" err="1"/>
              <a:t>교과서위젯</a:t>
            </a:r>
            <a:r>
              <a:rPr lang="en-US" altLang="ko-KR" sz="3200" dirty="0"/>
              <a:t>+</a:t>
            </a:r>
            <a:r>
              <a:rPr lang="ko-KR" altLang="en-US" sz="3200" dirty="0"/>
              <a:t>교육방송</a:t>
            </a:r>
            <a:r>
              <a:rPr lang="en-US" altLang="ko-KR" sz="3200" dirty="0"/>
              <a:t>+</a:t>
            </a:r>
            <a:r>
              <a:rPr lang="ko-KR" altLang="en-US" sz="3200" dirty="0" err="1"/>
              <a:t>전자칠판플래쉬</a:t>
            </a:r>
            <a:r>
              <a:rPr lang="ko-KR" altLang="en-US" sz="3200" dirty="0"/>
              <a:t> </a:t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ko-KR" altLang="en-US" b="1" dirty="0" err="1"/>
              <a:t>인강</a:t>
            </a:r>
            <a:r>
              <a:rPr lang="ko-KR" altLang="en-US" b="1" dirty="0"/>
              <a:t> 옆에 </a:t>
            </a:r>
            <a:r>
              <a:rPr lang="ko-KR" altLang="en-US" b="1" dirty="0" smtClean="0"/>
              <a:t>전자칠판 </a:t>
            </a:r>
            <a:r>
              <a:rPr lang="ko-KR" altLang="en-US" b="1" dirty="0" err="1" smtClean="0"/>
              <a:t>플래쉬가</a:t>
            </a:r>
            <a:r>
              <a:rPr lang="ko-KR" altLang="en-US" b="1" dirty="0" smtClean="0"/>
              <a:t> </a:t>
            </a:r>
            <a:r>
              <a:rPr lang="ko-KR" altLang="en-US" dirty="0"/>
              <a:t> </a:t>
            </a:r>
          </a:p>
          <a:p>
            <a:r>
              <a:rPr lang="ko-KR" altLang="en-US" b="1" dirty="0"/>
              <a:t>요점정리 및 되짚기</a:t>
            </a:r>
            <a:r>
              <a:rPr lang="en-US" altLang="ko-KR" b="1" dirty="0"/>
              <a:t>,</a:t>
            </a:r>
            <a:r>
              <a:rPr lang="ko-KR" altLang="en-US" b="1" dirty="0" err="1"/>
              <a:t>되먹이</a:t>
            </a:r>
            <a:endParaRPr lang="ko-KR" altLang="en-US" dirty="0"/>
          </a:p>
          <a:p>
            <a:r>
              <a:rPr lang="en-US" altLang="ko-KR" b="1" dirty="0"/>
              <a:t>(</a:t>
            </a:r>
            <a:r>
              <a:rPr lang="ko-KR" altLang="en-US" b="1" dirty="0"/>
              <a:t>전국 </a:t>
            </a:r>
            <a:r>
              <a:rPr lang="ko-KR" altLang="en-US" b="1" dirty="0" err="1"/>
              <a:t>고난이도</a:t>
            </a:r>
            <a:r>
              <a:rPr lang="ko-KR" altLang="en-US" b="1" dirty="0"/>
              <a:t> 내신문제</a:t>
            </a:r>
            <a:r>
              <a:rPr lang="en-US" altLang="ko-KR" b="1" dirty="0"/>
              <a:t>+ </a:t>
            </a:r>
            <a:r>
              <a:rPr lang="ko-KR" altLang="en-US" b="1" dirty="0" err="1"/>
              <a:t>대수능</a:t>
            </a:r>
            <a:r>
              <a:rPr lang="ko-KR" altLang="en-US" b="1" dirty="0"/>
              <a:t> 기출문제 연동</a:t>
            </a:r>
            <a:r>
              <a:rPr lang="en-US" altLang="ko-KR" b="1" dirty="0"/>
              <a:t>)</a:t>
            </a:r>
            <a:r>
              <a:rPr lang="ko-KR" altLang="en-US" b="1" dirty="0"/>
              <a:t>되고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 err="1"/>
              <a:t>인강</a:t>
            </a:r>
            <a:r>
              <a:rPr lang="ko-KR" altLang="en-US" b="1" dirty="0"/>
              <a:t> </a:t>
            </a:r>
            <a:r>
              <a:rPr lang="en-US" altLang="ko-KR" b="1" dirty="0"/>
              <a:t>5~10</a:t>
            </a:r>
            <a:r>
              <a:rPr lang="ko-KR" altLang="en-US" b="1" dirty="0"/>
              <a:t>분 </a:t>
            </a:r>
            <a:r>
              <a:rPr lang="ko-KR" altLang="en-US" b="1" dirty="0" smtClean="0"/>
              <a:t>단위 후 교과서 </a:t>
            </a:r>
            <a:r>
              <a:rPr lang="ko-KR" altLang="en-US" b="1" dirty="0" err="1" smtClean="0"/>
              <a:t>위젯이</a:t>
            </a:r>
            <a:r>
              <a:rPr lang="ko-KR" altLang="en-US" b="1" dirty="0" smtClean="0"/>
              <a:t> </a:t>
            </a:r>
            <a:r>
              <a:rPr lang="ko-KR" altLang="en-US" b="1" dirty="0"/>
              <a:t>떠서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복합적으로 </a:t>
            </a:r>
            <a:r>
              <a:rPr lang="ko-KR" altLang="en-US" b="1" dirty="0" smtClean="0"/>
              <a:t>전자칠판 </a:t>
            </a:r>
            <a:r>
              <a:rPr lang="ko-KR" altLang="en-US" b="1" dirty="0" err="1" smtClean="0"/>
              <a:t>플래쉬로</a:t>
            </a:r>
            <a:r>
              <a:rPr lang="ko-KR" altLang="en-US" b="1" dirty="0" smtClean="0"/>
              <a:t>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다시 교과서학습을 강조하는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자기주도학습의 </a:t>
            </a:r>
            <a:r>
              <a:rPr lang="ko-KR" altLang="en-US" b="1" dirty="0" smtClean="0"/>
              <a:t>최고학습법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dirty="0"/>
              <a:t>BBC BITESIZE</a:t>
            </a:r>
            <a:r>
              <a:rPr lang="ko-KR" altLang="en-US" dirty="0"/>
              <a:t>수학</a:t>
            </a:r>
            <a:r>
              <a:rPr lang="en-US" altLang="ko-KR" dirty="0"/>
              <a:t>,</a:t>
            </a:r>
            <a:r>
              <a:rPr lang="ko-KR" altLang="en-US" dirty="0"/>
              <a:t>과학 외 전과목 학습 인터넷 </a:t>
            </a:r>
            <a:r>
              <a:rPr lang="ko-KR" altLang="en-US" dirty="0" smtClean="0"/>
              <a:t>사이트</a:t>
            </a:r>
            <a:endParaRPr lang="en-US" altLang="ko-KR" b="1" dirty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2"/>
              </a:rPr>
              <a:t>http://</a:t>
            </a:r>
            <a:r>
              <a:rPr lang="en-US" altLang="ko-KR" b="1" u="sng" dirty="0" smtClean="0">
                <a:hlinkClick r:id="rId2"/>
              </a:rPr>
              <a:t>www.bbc.co.uk/schools/teachers/keystage_4/topics/maths.shtml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교육방송 </a:t>
            </a:r>
            <a:r>
              <a:rPr lang="ko-KR" altLang="en-US" b="1" dirty="0"/>
              <a:t>자기주도학습 </a:t>
            </a:r>
            <a:r>
              <a:rPr lang="ko-KR" altLang="en-US" b="1" dirty="0" err="1" smtClean="0"/>
              <a:t>플래너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ko-KR" altLang="en-US" b="1" dirty="0"/>
              <a:t>교육방송에서 자기주도학습과 관련된 </a:t>
            </a:r>
            <a:endParaRPr lang="ko-KR" altLang="en-US" dirty="0"/>
          </a:p>
          <a:p>
            <a:r>
              <a:rPr lang="ko-KR" altLang="en-US" b="1" dirty="0" err="1"/>
              <a:t>램프스터디</a:t>
            </a:r>
            <a:r>
              <a:rPr lang="en-US" altLang="ko-KR" b="1" dirty="0"/>
              <a:t>(</a:t>
            </a:r>
            <a:r>
              <a:rPr lang="en-US" altLang="ko-KR" b="1" u="sng" dirty="0">
                <a:hlinkClick r:id="rId2"/>
              </a:rPr>
              <a:t>http://www.lampstudy.co.kr/</a:t>
            </a:r>
            <a:r>
              <a:rPr lang="en-US" altLang="ko-KR" b="1" dirty="0"/>
              <a:t>)</a:t>
            </a:r>
            <a:r>
              <a:rPr lang="ko-KR" altLang="en-US" b="1" dirty="0"/>
              <a:t>를</a:t>
            </a:r>
            <a:endParaRPr lang="ko-KR" altLang="en-US" dirty="0"/>
          </a:p>
          <a:p>
            <a:r>
              <a:rPr lang="ko-KR" altLang="en-US" b="1" dirty="0"/>
              <a:t>컴퓨터 바탕화면에 </a:t>
            </a:r>
            <a:r>
              <a:rPr lang="ko-KR" altLang="en-US" b="1" dirty="0" err="1"/>
              <a:t>바로가기를</a:t>
            </a:r>
            <a:r>
              <a:rPr lang="ko-KR" altLang="en-US" b="1" dirty="0"/>
              <a:t> 만들어 보세요</a:t>
            </a:r>
            <a:r>
              <a:rPr lang="en-US" altLang="ko-KR" b="1" dirty="0"/>
              <a:t>!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매일매일 </a:t>
            </a:r>
            <a:r>
              <a:rPr lang="ko-KR" altLang="en-US" b="1" dirty="0" smtClean="0"/>
              <a:t>참조사용 적용하시면 자기주도 </a:t>
            </a:r>
            <a:r>
              <a:rPr lang="ko-KR" altLang="en-US" b="1" dirty="0"/>
              <a:t>학습의 나침반과 </a:t>
            </a:r>
            <a:endParaRPr lang="ko-KR" altLang="en-US" dirty="0"/>
          </a:p>
          <a:p>
            <a:r>
              <a:rPr lang="ko-KR" altLang="en-US" b="1" dirty="0"/>
              <a:t>자신감 넘치는 항해일지를 지니게 됩니다</a:t>
            </a:r>
            <a:r>
              <a:rPr lang="en-US" altLang="ko-KR" b="1" dirty="0"/>
              <a:t>.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공부과정과 목표관리에 대한 </a:t>
            </a:r>
            <a:r>
              <a:rPr lang="ko-KR" altLang="en-US" b="1" dirty="0" smtClean="0"/>
              <a:t>반성과 </a:t>
            </a:r>
            <a:r>
              <a:rPr lang="ko-KR" altLang="en-US" b="1" dirty="0"/>
              <a:t>성찰</a:t>
            </a:r>
            <a:r>
              <a:rPr lang="en-US" altLang="ko-KR" b="1" dirty="0"/>
              <a:t>, </a:t>
            </a:r>
            <a:endParaRPr lang="en-US" altLang="ko-KR" b="1" dirty="0" smtClean="0"/>
          </a:p>
          <a:p>
            <a:r>
              <a:rPr lang="ko-KR" altLang="en-US" b="1" dirty="0" smtClean="0"/>
              <a:t>학습성취가 단계적으로 이루어지게 </a:t>
            </a:r>
            <a:r>
              <a:rPr lang="ko-KR" altLang="en-US" b="1" dirty="0"/>
              <a:t>될 것입니다</a:t>
            </a:r>
            <a:r>
              <a:rPr lang="en-US" altLang="ko-KR" b="1" dirty="0"/>
              <a:t>.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공부방법에 대한 </a:t>
            </a:r>
            <a:r>
              <a:rPr lang="ko-KR" altLang="en-US" b="1" dirty="0" err="1"/>
              <a:t>노우하우</a:t>
            </a:r>
            <a:r>
              <a:rPr lang="en-US" altLang="ko-KR" b="1" dirty="0"/>
              <a:t>(know-how)</a:t>
            </a:r>
            <a:r>
              <a:rPr lang="ko-KR" altLang="en-US" b="1" dirty="0"/>
              <a:t>와 </a:t>
            </a:r>
            <a:endParaRPr lang="ko-KR" altLang="en-US" dirty="0"/>
          </a:p>
          <a:p>
            <a:r>
              <a:rPr lang="ko-KR" altLang="en-US" b="1" dirty="0"/>
              <a:t>공부목적에 대한 </a:t>
            </a:r>
            <a:r>
              <a:rPr lang="ko-KR" altLang="en-US" b="1" dirty="0" err="1"/>
              <a:t>노우와이</a:t>
            </a:r>
            <a:r>
              <a:rPr lang="en-US" altLang="ko-KR" b="1" dirty="0"/>
              <a:t>(know-why)</a:t>
            </a:r>
            <a:r>
              <a:rPr lang="ko-KR" altLang="en-US" b="1" dirty="0"/>
              <a:t>를</a:t>
            </a:r>
            <a:endParaRPr lang="ko-KR" altLang="en-US" dirty="0"/>
          </a:p>
          <a:p>
            <a:r>
              <a:rPr lang="ko-KR" altLang="en-US" b="1" dirty="0"/>
              <a:t>집적하고 체득하여 깨우치게 되므로</a:t>
            </a:r>
            <a:endParaRPr lang="ko-KR" altLang="en-US" dirty="0"/>
          </a:p>
          <a:p>
            <a:r>
              <a:rPr lang="ko-KR" altLang="en-US" b="1" dirty="0"/>
              <a:t>많은 유익과 지속적인 자기개선과 자아개혁으로</a:t>
            </a:r>
            <a:endParaRPr lang="ko-KR" altLang="en-US" dirty="0"/>
          </a:p>
          <a:p>
            <a:r>
              <a:rPr lang="ko-KR" altLang="en-US" b="1" dirty="0"/>
              <a:t>꾸준한 학습향상이 진행될 것입니다</a:t>
            </a:r>
            <a:r>
              <a:rPr lang="en-US" altLang="ko-KR" b="1" dirty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교육방송 </a:t>
            </a:r>
            <a:r>
              <a:rPr lang="ko-KR" altLang="en-US" sz="3200" dirty="0" err="1"/>
              <a:t>왕대박</a:t>
            </a:r>
            <a:r>
              <a:rPr lang="en-US" altLang="ko-KR" sz="3200" dirty="0"/>
              <a:t>!~ 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err="1" smtClean="0"/>
              <a:t>인강</a:t>
            </a:r>
            <a:r>
              <a:rPr lang="ko-KR" altLang="en-US" sz="3200" dirty="0" smtClean="0"/>
              <a:t> </a:t>
            </a:r>
            <a:r>
              <a:rPr lang="ko-KR" altLang="en-US" sz="3200" dirty="0" err="1"/>
              <a:t>컨텐츠</a:t>
            </a:r>
            <a:r>
              <a:rPr lang="ko-KR" altLang="en-US" sz="3200" dirty="0"/>
              <a:t> </a:t>
            </a:r>
            <a:r>
              <a:rPr lang="ko-KR" altLang="en-US" sz="3200" dirty="0" err="1"/>
              <a:t>초중고</a:t>
            </a:r>
            <a:r>
              <a:rPr lang="ko-KR" altLang="en-US" sz="3200" dirty="0"/>
              <a:t> </a:t>
            </a:r>
            <a:r>
              <a:rPr lang="ko-KR" altLang="en-US" sz="3200" dirty="0" err="1"/>
              <a:t>연계통합융합통섭기획방법</a:t>
            </a:r>
            <a:r>
              <a:rPr lang="ko-KR" altLang="en-US" sz="3200" dirty="0"/>
              <a:t> </a:t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altLang="ko-KR" b="1" dirty="0"/>
              <a:t>1.</a:t>
            </a:r>
            <a:r>
              <a:rPr lang="ko-KR" altLang="en-US" b="1" dirty="0" err="1"/>
              <a:t>초중고</a:t>
            </a:r>
            <a:r>
              <a:rPr lang="ko-KR" altLang="en-US" b="1" dirty="0"/>
              <a:t> </a:t>
            </a:r>
            <a:r>
              <a:rPr lang="ko-KR" altLang="en-US" b="1" dirty="0" err="1"/>
              <a:t>가나다라</a:t>
            </a:r>
            <a:r>
              <a:rPr lang="ko-KR" altLang="en-US" b="1" dirty="0"/>
              <a:t> 식 사전나열식 </a:t>
            </a:r>
            <a:endParaRPr lang="ko-KR" altLang="en-US" dirty="0"/>
          </a:p>
          <a:p>
            <a:r>
              <a:rPr lang="ko-KR" altLang="en-US" b="1" dirty="0"/>
              <a:t>   전과목 </a:t>
            </a:r>
            <a:r>
              <a:rPr lang="ko-KR" altLang="en-US" b="1" dirty="0" err="1"/>
              <a:t>용어별</a:t>
            </a:r>
            <a:r>
              <a:rPr lang="ko-KR" altLang="en-US" b="1" dirty="0"/>
              <a:t> </a:t>
            </a:r>
            <a:r>
              <a:rPr lang="ko-KR" altLang="en-US" b="1" dirty="0" err="1"/>
              <a:t>개념별</a:t>
            </a:r>
            <a:r>
              <a:rPr lang="ko-KR" altLang="en-US" b="1" dirty="0"/>
              <a:t> 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ko-KR" altLang="en-US" b="1" dirty="0" err="1" smtClean="0"/>
              <a:t>統攝</a:t>
            </a:r>
            <a:r>
              <a:rPr lang="ko-KR" altLang="en-US" b="1" dirty="0" smtClean="0"/>
              <a:t> 하이퍼링크 </a:t>
            </a:r>
            <a:r>
              <a:rPr lang="ko-KR" altLang="en-US" b="1" dirty="0" err="1" smtClean="0"/>
              <a:t>학습가능하게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2. </a:t>
            </a:r>
            <a:r>
              <a:rPr lang="ko-KR" altLang="en-US" b="1" dirty="0"/>
              <a:t>기존 학년별 </a:t>
            </a:r>
            <a:r>
              <a:rPr lang="ko-KR" altLang="en-US" b="1" dirty="0" err="1"/>
              <a:t>학기별</a:t>
            </a:r>
            <a:r>
              <a:rPr lang="ko-KR" altLang="en-US" b="1" dirty="0"/>
              <a:t> </a:t>
            </a:r>
            <a:r>
              <a:rPr lang="ko-KR" altLang="en-US" b="1" dirty="0" err="1"/>
              <a:t>단원별</a:t>
            </a:r>
            <a:r>
              <a:rPr lang="ko-KR" altLang="en-US" b="1" dirty="0"/>
              <a:t> 학습에다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ko-KR" altLang="en-US" b="1" dirty="0" err="1"/>
              <a:t>인강</a:t>
            </a:r>
            <a:r>
              <a:rPr lang="ko-KR" altLang="en-US" b="1" dirty="0"/>
              <a:t> </a:t>
            </a:r>
            <a:r>
              <a:rPr lang="en-US" altLang="ko-KR" b="1" dirty="0"/>
              <a:t>5~10</a:t>
            </a:r>
            <a:r>
              <a:rPr lang="ko-KR" altLang="en-US" b="1" dirty="0"/>
              <a:t>분 단위로 쪼개어 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ko-KR" altLang="en-US" b="1" dirty="0" err="1"/>
              <a:t>무학년</a:t>
            </a:r>
            <a:r>
              <a:rPr lang="ko-KR" altLang="en-US" b="1" dirty="0"/>
              <a:t> 통합 </a:t>
            </a:r>
            <a:r>
              <a:rPr lang="ko-KR" altLang="en-US" b="1" dirty="0" err="1" smtClean="0"/>
              <a:t>테마별</a:t>
            </a:r>
            <a:r>
              <a:rPr lang="ko-KR" altLang="en-US" b="1" dirty="0" smtClean="0"/>
              <a:t> 학습 속진학습 가능케도 </a:t>
            </a:r>
            <a:endParaRPr lang="ko-KR" altLang="en-US" dirty="0"/>
          </a:p>
          <a:p>
            <a:r>
              <a:rPr lang="ko-KR" altLang="en-US" b="1" dirty="0"/>
              <a:t>   병행 </a:t>
            </a:r>
            <a:r>
              <a:rPr lang="ko-KR" altLang="en-US" b="1" dirty="0" err="1"/>
              <a:t>병풍식</a:t>
            </a:r>
            <a:r>
              <a:rPr lang="ko-KR" altLang="en-US" b="1" dirty="0"/>
              <a:t> </a:t>
            </a:r>
            <a:r>
              <a:rPr lang="ko-KR" altLang="en-US" b="1" dirty="0" err="1"/>
              <a:t>컨텐츠</a:t>
            </a:r>
            <a:r>
              <a:rPr lang="ko-KR" altLang="en-US" b="1" dirty="0"/>
              <a:t> </a:t>
            </a:r>
            <a:r>
              <a:rPr lang="ko-KR" altLang="en-US" b="1" dirty="0" smtClean="0"/>
              <a:t>구축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3. </a:t>
            </a:r>
            <a:r>
              <a:rPr lang="ko-KR" altLang="en-US" b="1" dirty="0"/>
              <a:t>사회 </a:t>
            </a:r>
            <a:r>
              <a:rPr lang="en-US" altLang="ko-KR" b="1" dirty="0"/>
              <a:t>+ </a:t>
            </a:r>
            <a:r>
              <a:rPr lang="ko-KR" altLang="en-US" b="1" dirty="0"/>
              <a:t>과학탐구 </a:t>
            </a:r>
            <a:r>
              <a:rPr lang="ko-KR" altLang="en-US" b="1" dirty="0" smtClean="0"/>
              <a:t>연계 통합시키고</a:t>
            </a:r>
            <a:endParaRPr lang="ko-KR" altLang="en-US" dirty="0"/>
          </a:p>
          <a:p>
            <a:r>
              <a:rPr lang="ko-KR" altLang="en-US" b="1" dirty="0"/>
              <a:t>   직업 장래 희망 </a:t>
            </a:r>
            <a:r>
              <a:rPr lang="ko-KR" altLang="en-US" b="1" dirty="0" smtClean="0"/>
              <a:t>진로 </a:t>
            </a:r>
            <a:r>
              <a:rPr lang="ko-KR" altLang="en-US" b="1" dirty="0"/>
              <a:t>지도까지 가능케 </a:t>
            </a:r>
            <a:r>
              <a:rPr lang="ko-KR" altLang="en-US" b="1" dirty="0" smtClean="0"/>
              <a:t>함</a:t>
            </a: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교육방송 </a:t>
            </a:r>
            <a:r>
              <a:rPr lang="ko-KR" altLang="en-US" sz="3200" dirty="0" err="1"/>
              <a:t>대수능</a:t>
            </a:r>
            <a:r>
              <a:rPr lang="ko-KR" altLang="en-US" sz="3200" dirty="0"/>
              <a:t> 평가결과 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백전백승 위한 </a:t>
            </a:r>
            <a:r>
              <a:rPr lang="ko-KR" altLang="en-US" sz="3200" dirty="0"/>
              <a:t>고려 사항 </a:t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n-US" altLang="ko-KR" b="1" dirty="0"/>
              <a:t>1. </a:t>
            </a:r>
            <a:r>
              <a:rPr lang="ko-KR" altLang="en-US" b="1" dirty="0"/>
              <a:t>실제 학습시공간을  </a:t>
            </a:r>
            <a:r>
              <a:rPr lang="ko-KR" altLang="en-US" b="1" dirty="0" err="1"/>
              <a:t>격려배려장악하는</a:t>
            </a:r>
            <a:r>
              <a:rPr lang="ko-KR" altLang="en-US" b="1" dirty="0"/>
              <a:t> </a:t>
            </a:r>
            <a:endParaRPr lang="ko-KR" altLang="en-US" dirty="0"/>
          </a:p>
          <a:p>
            <a:r>
              <a:rPr lang="ko-KR" altLang="en-US" b="1" dirty="0"/>
              <a:t>   노력하고 갖추어진 공교육 선생님이 </a:t>
            </a:r>
            <a:endParaRPr lang="ko-KR" altLang="en-US" dirty="0"/>
          </a:p>
          <a:p>
            <a:r>
              <a:rPr lang="ko-KR" altLang="en-US" b="1" dirty="0"/>
              <a:t>   내신의 출제자이자 </a:t>
            </a:r>
            <a:r>
              <a:rPr lang="ko-KR" altLang="en-US" b="1" dirty="0" err="1" smtClean="0"/>
              <a:t>명강사이다</a:t>
            </a:r>
            <a:r>
              <a:rPr lang="en-US" altLang="ko-KR" b="1" dirty="0" smtClean="0"/>
              <a:t>!</a:t>
            </a:r>
          </a:p>
          <a:p>
            <a:endParaRPr lang="en-US" altLang="ko-KR" b="1" dirty="0"/>
          </a:p>
          <a:p>
            <a:r>
              <a:rPr lang="en-US" altLang="ko-KR" b="1" dirty="0"/>
              <a:t>2. </a:t>
            </a:r>
            <a:r>
              <a:rPr lang="ko-KR" altLang="en-US" b="1" dirty="0"/>
              <a:t>교과서 외 참고서와 문제집의 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ko-KR" altLang="en-US" b="1" dirty="0" err="1"/>
              <a:t>고난이도</a:t>
            </a:r>
            <a:r>
              <a:rPr lang="ko-KR" altLang="en-US" b="1" dirty="0"/>
              <a:t>  문제들이 </a:t>
            </a:r>
            <a:endParaRPr lang="ko-KR" altLang="en-US" dirty="0"/>
          </a:p>
          <a:p>
            <a:r>
              <a:rPr lang="ko-KR" altLang="en-US" b="1" dirty="0"/>
              <a:t>   학교 수준과 </a:t>
            </a:r>
            <a:r>
              <a:rPr lang="ko-KR" altLang="en-US" b="1" dirty="0" err="1"/>
              <a:t>민도를</a:t>
            </a:r>
            <a:r>
              <a:rPr lang="ko-KR" altLang="en-US" b="1" dirty="0"/>
              <a:t> </a:t>
            </a:r>
            <a:r>
              <a:rPr lang="ko-KR" altLang="en-US" b="1" dirty="0" err="1"/>
              <a:t>오반영하고</a:t>
            </a:r>
            <a:r>
              <a:rPr lang="ko-KR" altLang="en-US" b="1" dirty="0"/>
              <a:t> </a:t>
            </a:r>
            <a:endParaRPr lang="ko-KR" altLang="en-US" dirty="0"/>
          </a:p>
          <a:p>
            <a:r>
              <a:rPr lang="ko-KR" altLang="en-US" b="1" dirty="0"/>
              <a:t>   사회적 금전적  문제의 원인이다</a:t>
            </a:r>
            <a:r>
              <a:rPr lang="en-US" altLang="ko-KR" b="1" dirty="0"/>
              <a:t>!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b="1" dirty="0"/>
              <a:t>3. </a:t>
            </a:r>
            <a:r>
              <a:rPr lang="ko-KR" altLang="en-US" b="1" dirty="0"/>
              <a:t>그러나 </a:t>
            </a:r>
            <a:r>
              <a:rPr lang="ko-KR" altLang="en-US" b="1" dirty="0" err="1"/>
              <a:t>대수능은</a:t>
            </a:r>
            <a:r>
              <a:rPr lang="ko-KR" altLang="en-US" b="1" dirty="0"/>
              <a:t> 기출문제 피해가고</a:t>
            </a:r>
            <a:endParaRPr lang="ko-KR" altLang="en-US" dirty="0"/>
          </a:p>
          <a:p>
            <a:r>
              <a:rPr lang="ko-KR" altLang="en-US" b="1" dirty="0"/>
              <a:t>   기존 문제지 문제는  다 피해서</a:t>
            </a:r>
            <a:endParaRPr lang="ko-KR" altLang="en-US" dirty="0"/>
          </a:p>
          <a:p>
            <a:r>
              <a:rPr lang="ko-KR" altLang="en-US" b="1" dirty="0"/>
              <a:t>   교과서만을 이용</a:t>
            </a:r>
            <a:r>
              <a:rPr lang="en-US" altLang="ko-KR" b="1" dirty="0"/>
              <a:t>(? </a:t>
            </a:r>
            <a:r>
              <a:rPr lang="ko-KR" altLang="en-US" b="1" dirty="0"/>
              <a:t>혹은 </a:t>
            </a:r>
            <a:r>
              <a:rPr lang="en-US" altLang="ko-KR" b="1" dirty="0"/>
              <a:t>!)</a:t>
            </a:r>
            <a:r>
              <a:rPr lang="ko-KR" altLang="en-US" b="1" dirty="0"/>
              <a:t>해서 </a:t>
            </a:r>
            <a:endParaRPr lang="ko-KR" altLang="en-US" dirty="0"/>
          </a:p>
          <a:p>
            <a:r>
              <a:rPr lang="ko-KR" altLang="en-US" b="1" dirty="0"/>
              <a:t>   풀 수 있는 문제만 </a:t>
            </a:r>
            <a:endParaRPr lang="ko-KR" altLang="en-US" dirty="0"/>
          </a:p>
          <a:p>
            <a:r>
              <a:rPr lang="ko-KR" altLang="en-US" b="1" dirty="0"/>
              <a:t>   유명교수님께서 學風</a:t>
            </a:r>
            <a:r>
              <a:rPr lang="en-US" altLang="ko-KR" b="1" dirty="0"/>
              <a:t>(?)</a:t>
            </a:r>
            <a:r>
              <a:rPr lang="ko-KR" altLang="en-US" b="1" dirty="0"/>
              <a:t>에 맞게 출제한다</a:t>
            </a:r>
            <a:r>
              <a:rPr lang="en-US" altLang="ko-KR" b="1" dirty="0"/>
              <a:t>. </a:t>
            </a:r>
            <a:endParaRPr lang="ko-KR" altLang="en-US" dirty="0"/>
          </a:p>
          <a:p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smtClean="0"/>
              <a:t>교육방송 </a:t>
            </a:r>
            <a:r>
              <a:rPr lang="ko-KR" altLang="en-US" sz="3200" dirty="0" err="1" smtClean="0"/>
              <a:t>대수능</a:t>
            </a:r>
            <a:r>
              <a:rPr lang="ko-KR" altLang="en-US" sz="3200" dirty="0" smtClean="0"/>
              <a:t> 평가결과 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백전백승 위한 고려 사항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altLang="ko-KR" b="1" dirty="0"/>
              <a:t>4. </a:t>
            </a:r>
            <a:r>
              <a:rPr lang="ko-KR" altLang="en-US" b="1" dirty="0"/>
              <a:t>교육방송의 모든 개념과 원리 적용은</a:t>
            </a:r>
            <a:endParaRPr lang="ko-KR" altLang="en-US" dirty="0"/>
          </a:p>
          <a:p>
            <a:r>
              <a:rPr lang="ko-KR" altLang="en-US" b="1" dirty="0"/>
              <a:t>   실제 모의고사 수능 기출문제와 오답노트</a:t>
            </a:r>
            <a:endParaRPr lang="ko-KR" altLang="en-US" dirty="0"/>
          </a:p>
          <a:p>
            <a:r>
              <a:rPr lang="ko-KR" altLang="en-US" b="1" dirty="0"/>
              <a:t>   최고축약요점정리 </a:t>
            </a:r>
            <a:r>
              <a:rPr lang="ko-KR" altLang="en-US" b="1" dirty="0" err="1"/>
              <a:t>전자칠판식</a:t>
            </a:r>
            <a:endParaRPr lang="ko-KR" altLang="en-US" dirty="0"/>
          </a:p>
          <a:p>
            <a:r>
              <a:rPr lang="ko-KR" altLang="en-US" b="1" dirty="0"/>
              <a:t>   고리화</a:t>
            </a:r>
            <a:r>
              <a:rPr lang="en-US" altLang="ko-KR" b="1" dirty="0"/>
              <a:t>(</a:t>
            </a:r>
            <a:r>
              <a:rPr lang="ko-KR" altLang="en-US" b="1" dirty="0"/>
              <a:t>음성연동</a:t>
            </a:r>
            <a:r>
              <a:rPr lang="en-US" altLang="ko-KR" b="1" dirty="0"/>
              <a:t>, </a:t>
            </a:r>
            <a:r>
              <a:rPr lang="ko-KR" altLang="en-US" b="1" dirty="0"/>
              <a:t>용어 연동</a:t>
            </a:r>
            <a:r>
              <a:rPr lang="en-US" altLang="ko-KR" b="1" dirty="0"/>
              <a:t>)</a:t>
            </a:r>
            <a:r>
              <a:rPr lang="ko-KR" altLang="en-US" b="1" dirty="0"/>
              <a:t>시켜</a:t>
            </a:r>
            <a:endParaRPr lang="ko-KR" altLang="en-US" dirty="0"/>
          </a:p>
          <a:p>
            <a:r>
              <a:rPr lang="ko-KR" altLang="en-US" b="1" dirty="0"/>
              <a:t>   체득화 학습하게 한다</a:t>
            </a:r>
            <a:r>
              <a:rPr lang="en-US" altLang="ko-KR" b="1" dirty="0"/>
              <a:t>.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b="1" dirty="0"/>
              <a:t>5. </a:t>
            </a:r>
            <a:r>
              <a:rPr lang="ko-KR" altLang="en-US" b="1" dirty="0"/>
              <a:t>수시전형 </a:t>
            </a:r>
            <a:r>
              <a:rPr lang="en-US" altLang="ko-KR" b="1" dirty="0"/>
              <a:t>60%(</a:t>
            </a:r>
            <a:r>
              <a:rPr lang="ko-KR" altLang="en-US" b="1" dirty="0" err="1"/>
              <a:t>대수능</a:t>
            </a:r>
            <a:r>
              <a:rPr lang="ko-KR" altLang="en-US" b="1" dirty="0"/>
              <a:t> </a:t>
            </a:r>
            <a:r>
              <a:rPr lang="en-US" altLang="ko-KR" b="1" dirty="0"/>
              <a:t>40%)</a:t>
            </a:r>
            <a:r>
              <a:rPr lang="ko-KR" altLang="en-US" b="1" dirty="0"/>
              <a:t>나 되는 </a:t>
            </a:r>
            <a:endParaRPr lang="ko-KR" altLang="en-US" dirty="0"/>
          </a:p>
          <a:p>
            <a:r>
              <a:rPr lang="ko-KR" altLang="en-US" b="1" dirty="0"/>
              <a:t>    대학별고사에도 </a:t>
            </a:r>
            <a:endParaRPr lang="ko-KR" altLang="en-US" dirty="0"/>
          </a:p>
          <a:p>
            <a:r>
              <a:rPr lang="ko-KR" altLang="en-US" b="1" dirty="0"/>
              <a:t>    깨어서 준비하고 있어야 </a:t>
            </a:r>
            <a:r>
              <a:rPr lang="ko-KR" altLang="en-US" b="1" dirty="0" smtClean="0"/>
              <a:t>한다</a:t>
            </a:r>
            <a:endParaRPr lang="ko-KR" altLang="en-US" dirty="0"/>
          </a:p>
          <a:p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000" dirty="0"/>
              <a:t>교육방송개혁 프로젝트</a:t>
            </a:r>
            <a:r>
              <a:rPr lang="en-US" altLang="ko-KR" sz="2000" dirty="0"/>
              <a:t>&lt;</a:t>
            </a:r>
            <a:r>
              <a:rPr lang="ko-KR" altLang="en-US" sz="2000" dirty="0"/>
              <a:t>증강현실 메타인지매트릭스 스마트 </a:t>
            </a:r>
            <a:r>
              <a:rPr lang="ko-KR" altLang="en-US" sz="2000" dirty="0" err="1"/>
              <a:t>인강시대</a:t>
            </a:r>
            <a:r>
              <a:rPr lang="ko-KR" altLang="en-US" sz="2000" dirty="0"/>
              <a:t> </a:t>
            </a:r>
            <a:br>
              <a:rPr lang="ko-KR" altLang="en-US" sz="2000" dirty="0"/>
            </a:b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ko-KR" altLang="en-US" b="1" dirty="0"/>
              <a:t>교육방송개혁 </a:t>
            </a:r>
            <a:r>
              <a:rPr lang="ko-KR" altLang="en-US" b="1" dirty="0" smtClean="0"/>
              <a:t>프로젝트 </a:t>
            </a:r>
            <a:r>
              <a:rPr lang="en-US" altLang="ko-KR" b="1" dirty="0" smtClean="0"/>
              <a:t>&lt;</a:t>
            </a:r>
            <a:r>
              <a:rPr lang="ko-KR" altLang="en-US" b="1" dirty="0"/>
              <a:t>증강현실 </a:t>
            </a:r>
            <a:r>
              <a:rPr lang="ko-KR" altLang="en-US" b="1" dirty="0" smtClean="0"/>
              <a:t>메타인지매트릭스 </a:t>
            </a:r>
            <a:r>
              <a:rPr lang="ko-KR" altLang="en-US" b="1" dirty="0"/>
              <a:t> 스마트 </a:t>
            </a:r>
            <a:r>
              <a:rPr lang="ko-KR" altLang="en-US" b="1" dirty="0" err="1"/>
              <a:t>인강시대</a:t>
            </a:r>
            <a:endParaRPr lang="ko-KR" altLang="en-US" dirty="0"/>
          </a:p>
          <a:p>
            <a:r>
              <a:rPr lang="ko-KR" altLang="en-US" dirty="0"/>
              <a:t>  </a:t>
            </a:r>
          </a:p>
          <a:p>
            <a:r>
              <a:rPr lang="en-US" altLang="ko-KR" dirty="0" err="1"/>
              <a:t>metamatrix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en-US" altLang="ko-KR" dirty="0">
                <a:hlinkClick r:id="rId2"/>
              </a:rPr>
              <a:t>http://search.aol.com/aol/search?q=metamatrix</a:t>
            </a:r>
            <a:endParaRPr lang="ko-KR" altLang="en-US" dirty="0"/>
          </a:p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 </a:t>
            </a:r>
          </a:p>
          <a:p>
            <a:r>
              <a:rPr lang="en-US" altLang="ko-KR" b="1" dirty="0" err="1">
                <a:hlinkClick r:id="rId3"/>
              </a:rPr>
              <a:t>MetaMatrix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Wikipedia, the free encyclopedia</a:t>
            </a:r>
            <a:r>
              <a:rPr lang="ko-KR" altLang="en-US" dirty="0"/>
              <a:t> </a:t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b="1" dirty="0">
                <a:hlinkClick r:id="rId4"/>
              </a:rPr>
              <a:t>증강현실 </a:t>
            </a:r>
            <a:r>
              <a:rPr lang="en-US" altLang="ko-KR" b="1" dirty="0">
                <a:hlinkClick r:id="rId4"/>
              </a:rPr>
              <a:t>- </a:t>
            </a:r>
            <a:r>
              <a:rPr lang="ko-KR" altLang="en-US" b="1" dirty="0" err="1">
                <a:hlinkClick r:id="rId4"/>
              </a:rPr>
              <a:t>위키백과</a:t>
            </a:r>
            <a:r>
              <a:rPr lang="en-US" altLang="ko-KR" b="1" dirty="0">
                <a:hlinkClick r:id="rId4"/>
              </a:rPr>
              <a:t>, </a:t>
            </a:r>
            <a:r>
              <a:rPr lang="ko-KR" altLang="en-US" b="1" dirty="0">
                <a:hlinkClick r:id="rId4"/>
              </a:rPr>
              <a:t>우리 모두의 백과사전</a:t>
            </a:r>
            <a:r>
              <a:rPr lang="ko-KR" altLang="en-US" b="1" dirty="0"/>
              <a:t> 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en-US" altLang="ko-KR" dirty="0">
                <a:hlinkClick r:id="rId5"/>
              </a:rPr>
              <a:t>http://search.aol.com/aol/search?s_it=topsearchbox.search&amp;v_t=na&amp;q=%EC%A6%9D%EA%B0%95%ED%98%84%EC%8B%A4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en-US" altLang="ko-KR" b="1" dirty="0"/>
              <a:t>Augmented Reality</a:t>
            </a:r>
            <a:endParaRPr lang="ko-KR" altLang="en-US" dirty="0"/>
          </a:p>
          <a:p>
            <a:r>
              <a:rPr lang="en-US" altLang="ko-KR" b="1" dirty="0">
                <a:hlinkClick r:id="rId6"/>
              </a:rPr>
              <a:t>http://search.aol.com/aol/search?s_it=topsearchbox.search&amp;v_t=na&amp;q=Augmented+Reality</a:t>
            </a:r>
            <a:r>
              <a:rPr lang="ko-KR" altLang="en-US" b="1" dirty="0"/>
              <a:t/>
            </a:r>
            <a:br>
              <a:rPr lang="ko-KR" altLang="en-US" b="1" dirty="0"/>
            </a:br>
            <a:r>
              <a:rPr lang="en-US" altLang="ko-KR" b="1" dirty="0" smtClean="0"/>
              <a:t>[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교육방송 </a:t>
            </a:r>
            <a:r>
              <a:rPr lang="en-US" altLang="ko-KR" sz="2400" dirty="0"/>
              <a:t>&amp; </a:t>
            </a:r>
            <a:r>
              <a:rPr lang="ko-KR" altLang="en-US" sz="2400" dirty="0"/>
              <a:t>방송 </a:t>
            </a:r>
            <a:r>
              <a:rPr lang="en-US" altLang="ko-KR" sz="2400" dirty="0"/>
              <a:t>3</a:t>
            </a:r>
            <a:r>
              <a:rPr lang="ko-KR" altLang="en-US" sz="2400" dirty="0"/>
              <a:t>사 보다 항상 앞서가는 재능</a:t>
            </a:r>
            <a:r>
              <a:rPr lang="en-US" altLang="ko-KR" sz="2400" dirty="0"/>
              <a:t>TV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err="1" smtClean="0"/>
              <a:t>초중고</a:t>
            </a:r>
            <a:r>
              <a:rPr lang="ko-KR" altLang="en-US" sz="2400" dirty="0" smtClean="0"/>
              <a:t> </a:t>
            </a:r>
            <a:r>
              <a:rPr lang="ko-KR" altLang="en-US" sz="2400" dirty="0"/>
              <a:t>자기주도학습</a:t>
            </a:r>
            <a:r>
              <a:rPr lang="en-US" altLang="ko-KR" sz="2400" dirty="0"/>
              <a:t>+</a:t>
            </a:r>
            <a:r>
              <a:rPr lang="ko-KR" altLang="en-US" sz="2400" dirty="0"/>
              <a:t>진로지도 </a:t>
            </a:r>
            <a:br>
              <a:rPr lang="ko-KR" altLang="en-US" sz="2400" dirty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ko-KR" altLang="en-US" b="1" dirty="0">
                <a:hlinkClick r:id="rId2"/>
              </a:rPr>
              <a:t>신나는 상상</a:t>
            </a:r>
            <a:r>
              <a:rPr lang="en-US" altLang="ko-KR" b="1" dirty="0">
                <a:hlinkClick r:id="rId2"/>
              </a:rPr>
              <a:t>, </a:t>
            </a:r>
            <a:r>
              <a:rPr lang="ko-KR" altLang="en-US" b="1" dirty="0">
                <a:hlinkClick r:id="rId2"/>
              </a:rPr>
              <a:t>즐거운 변화 재능</a:t>
            </a:r>
            <a:r>
              <a:rPr lang="en-US" altLang="ko-KR" b="1" dirty="0">
                <a:hlinkClick r:id="rId2"/>
              </a:rPr>
              <a:t>TV</a:t>
            </a:r>
            <a:endParaRPr lang="ko-KR" altLang="en-US" dirty="0"/>
          </a:p>
          <a:p>
            <a:r>
              <a:rPr lang="ko-KR" altLang="en-US" dirty="0"/>
              <a:t>  </a:t>
            </a:r>
          </a:p>
          <a:p>
            <a:r>
              <a:rPr lang="ko-KR" altLang="en-US" b="1" dirty="0" err="1">
                <a:hlinkClick r:id="rId3"/>
              </a:rPr>
              <a:t>맘스존</a:t>
            </a:r>
            <a:r>
              <a:rPr lang="ko-KR" altLang="en-US" b="1" dirty="0">
                <a:hlinkClick r:id="rId3"/>
              </a:rPr>
              <a:t> </a:t>
            </a:r>
            <a:r>
              <a:rPr lang="en-US" altLang="ko-KR" b="1" dirty="0">
                <a:hlinkClick r:id="rId3"/>
              </a:rPr>
              <a:t>- </a:t>
            </a:r>
            <a:r>
              <a:rPr lang="ko-KR" altLang="en-US" b="1" dirty="0">
                <a:hlinkClick r:id="rId3"/>
              </a:rPr>
              <a:t>신나는 상상</a:t>
            </a:r>
            <a:r>
              <a:rPr lang="en-US" altLang="ko-KR" b="1" dirty="0">
                <a:hlinkClick r:id="rId3"/>
              </a:rPr>
              <a:t>, </a:t>
            </a:r>
            <a:r>
              <a:rPr lang="ko-KR" altLang="en-US" b="1" dirty="0">
                <a:hlinkClick r:id="rId3"/>
              </a:rPr>
              <a:t>즐거운 변화 재능</a:t>
            </a:r>
            <a:r>
              <a:rPr lang="en-US" altLang="ko-KR" b="1" dirty="0" smtClean="0">
                <a:hlinkClick r:id="rId3"/>
              </a:rPr>
              <a:t>TV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4"/>
              </a:rPr>
              <a:t>한국 케이블</a:t>
            </a:r>
            <a:r>
              <a:rPr lang="en-US" altLang="ko-KR" b="1" dirty="0">
                <a:hlinkClick r:id="rId4"/>
              </a:rPr>
              <a:t>TV</a:t>
            </a:r>
            <a:r>
              <a:rPr lang="ko-KR" altLang="en-US" b="1" dirty="0">
                <a:hlinkClick r:id="rId4"/>
              </a:rPr>
              <a:t> </a:t>
            </a:r>
            <a:r>
              <a:rPr lang="ko-KR" altLang="en-US" b="1" dirty="0" smtClean="0">
                <a:hlinkClick r:id="rId4"/>
              </a:rPr>
              <a:t>방송협회</a:t>
            </a:r>
            <a:r>
              <a:rPr lang="ko-KR" altLang="en-US" dirty="0"/>
              <a:t> 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5"/>
              </a:rPr>
              <a:t>재능교육</a:t>
            </a:r>
            <a:r>
              <a:rPr lang="en-US" altLang="ko-KR" b="1" dirty="0">
                <a:hlinkClick r:id="rId5"/>
              </a:rPr>
              <a:t>, </a:t>
            </a:r>
            <a:r>
              <a:rPr lang="ko-KR" altLang="en-US" b="1" dirty="0" err="1">
                <a:hlinkClick r:id="rId5"/>
              </a:rPr>
              <a:t>교육스페셜</a:t>
            </a:r>
            <a:r>
              <a:rPr lang="ko-KR" altLang="en-US" b="1" dirty="0">
                <a:hlinkClick r:id="rId5"/>
              </a:rPr>
              <a:t> 과목별 학습법을 잡아라 </a:t>
            </a:r>
            <a:r>
              <a:rPr lang="en-US" altLang="ko-KR" b="1" dirty="0">
                <a:hlinkClick r:id="rId5"/>
              </a:rPr>
              <a:t>:: </a:t>
            </a:r>
            <a:r>
              <a:rPr lang="ko-KR" altLang="en-US" b="1" dirty="0" err="1">
                <a:hlinkClick r:id="rId5"/>
              </a:rPr>
              <a:t>네이버</a:t>
            </a:r>
            <a:r>
              <a:rPr lang="ko-KR" altLang="en-US" b="1" dirty="0">
                <a:hlinkClick r:id="rId5"/>
              </a:rPr>
              <a:t> </a:t>
            </a:r>
            <a:r>
              <a:rPr lang="ko-KR" altLang="en-US" b="1" dirty="0" err="1">
                <a:hlinkClick r:id="rId5"/>
              </a:rPr>
              <a:t>블로그</a:t>
            </a:r>
            <a:endParaRPr lang="ko-KR" altLang="en-US" dirty="0"/>
          </a:p>
          <a:p>
            <a:r>
              <a:rPr lang="ko-KR" altLang="en-US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교육방송 </a:t>
            </a:r>
            <a:r>
              <a:rPr lang="en-US" altLang="ko-KR" sz="2400" dirty="0" smtClean="0"/>
              <a:t>&amp; </a:t>
            </a:r>
            <a:r>
              <a:rPr lang="ko-KR" altLang="en-US" sz="2400" dirty="0" smtClean="0"/>
              <a:t>방송 </a:t>
            </a:r>
            <a:r>
              <a:rPr lang="en-US" altLang="ko-KR" sz="2400" dirty="0" smtClean="0"/>
              <a:t>3</a:t>
            </a:r>
            <a:r>
              <a:rPr lang="ko-KR" altLang="en-US" sz="2400" dirty="0" smtClean="0"/>
              <a:t>사 보다 항상 앞서가는 재능</a:t>
            </a:r>
            <a:r>
              <a:rPr lang="en-US" altLang="ko-KR" sz="2400" dirty="0" smtClean="0"/>
              <a:t>TV </a:t>
            </a:r>
            <a:br>
              <a:rPr lang="en-US" altLang="ko-KR" sz="2400" dirty="0" smtClean="0"/>
            </a:br>
            <a:r>
              <a:rPr lang="ko-KR" altLang="en-US" sz="2400" dirty="0" err="1" smtClean="0"/>
              <a:t>초중고</a:t>
            </a:r>
            <a:r>
              <a:rPr lang="ko-KR" altLang="en-US" sz="2400" dirty="0" smtClean="0"/>
              <a:t> 자기주도학습</a:t>
            </a:r>
            <a:r>
              <a:rPr lang="en-US" altLang="ko-KR" sz="2400" dirty="0" smtClean="0"/>
              <a:t>+</a:t>
            </a:r>
            <a:r>
              <a:rPr lang="ko-KR" altLang="en-US" sz="2400" dirty="0" smtClean="0"/>
              <a:t>진로지도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r>
              <a:rPr lang="en-US" altLang="ko-KR" b="1" dirty="0">
                <a:hlinkClick r:id="rId2"/>
              </a:rPr>
              <a:t>JEI English TV</a:t>
            </a:r>
            <a:r>
              <a:rPr lang="ko-KR" altLang="en-US" b="1" dirty="0">
                <a:hlinkClick r:id="rId2"/>
              </a:rPr>
              <a:t> </a:t>
            </a:r>
            <a:r>
              <a:rPr lang="en-US" altLang="ko-KR" b="1" dirty="0">
                <a:hlinkClick r:id="rId2"/>
              </a:rPr>
              <a:t>[</a:t>
            </a:r>
            <a:r>
              <a:rPr lang="ko-KR" altLang="en-US" b="1" dirty="0" err="1">
                <a:hlinkClick r:id="rId2"/>
              </a:rPr>
              <a:t>재능교육스페셜</a:t>
            </a:r>
            <a:r>
              <a:rPr lang="en-US" altLang="ko-KR" b="1" dirty="0">
                <a:hlinkClick r:id="rId2"/>
              </a:rPr>
              <a:t>]</a:t>
            </a:r>
            <a:r>
              <a:rPr lang="ko-KR" altLang="en-US" b="1" dirty="0">
                <a:hlinkClick r:id="rId2"/>
              </a:rPr>
              <a:t>조진표 우리 아이 진로컨설팅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b="1" dirty="0" err="1">
                <a:hlinkClick r:id="rId3"/>
              </a:rPr>
              <a:t>일일편성표</a:t>
            </a:r>
            <a:r>
              <a:rPr lang="ko-KR" altLang="en-US" b="1" dirty="0">
                <a:hlinkClick r:id="rId3"/>
              </a:rPr>
              <a:t> </a:t>
            </a:r>
            <a:r>
              <a:rPr lang="en-US" altLang="ko-KR" b="1" dirty="0">
                <a:hlinkClick r:id="rId3"/>
              </a:rPr>
              <a:t>:: </a:t>
            </a:r>
            <a:r>
              <a:rPr lang="ko-KR" altLang="en-US" b="1" dirty="0">
                <a:hlinkClick r:id="rId3"/>
              </a:rPr>
              <a:t>신나는 상상</a:t>
            </a:r>
            <a:r>
              <a:rPr lang="en-US" altLang="ko-KR" b="1" dirty="0">
                <a:hlinkClick r:id="rId3"/>
              </a:rPr>
              <a:t>, </a:t>
            </a:r>
            <a:r>
              <a:rPr lang="ko-KR" altLang="en-US" b="1" dirty="0">
                <a:hlinkClick r:id="rId3"/>
              </a:rPr>
              <a:t>즐거운 변화 재능</a:t>
            </a:r>
            <a:r>
              <a:rPr lang="en-US" altLang="ko-KR" b="1" dirty="0">
                <a:hlinkClick r:id="rId3"/>
              </a:rPr>
              <a:t>TV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en-US" altLang="ko-KR" b="1" dirty="0">
                <a:hlinkClick r:id="rId4"/>
              </a:rPr>
              <a:t>TV </a:t>
            </a:r>
            <a:r>
              <a:rPr lang="ko-KR" altLang="en-US" b="1" dirty="0">
                <a:hlinkClick r:id="rId4"/>
              </a:rPr>
              <a:t>방송 편성표 </a:t>
            </a:r>
            <a:r>
              <a:rPr lang="en-US" altLang="ko-KR" b="1" dirty="0">
                <a:hlinkClick r:id="rId4"/>
              </a:rPr>
              <a:t>:: TV.co.kr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 </a:t>
            </a:r>
            <a:endParaRPr lang="ko-KR" altLang="en-US" dirty="0"/>
          </a:p>
          <a:p>
            <a:r>
              <a:rPr lang="ko-KR" altLang="en-US" b="1" dirty="0">
                <a:hlinkClick r:id="rId5"/>
              </a:rPr>
              <a:t>조남호의 엄마매니저 사관학교</a:t>
            </a:r>
            <a:r>
              <a:rPr lang="en-US" altLang="ko-KR" b="1" dirty="0">
                <a:hlinkClick r:id="rId5"/>
              </a:rPr>
              <a:t>^^ :: </a:t>
            </a:r>
            <a:r>
              <a:rPr lang="ko-KR" altLang="en-US" b="1" dirty="0">
                <a:hlinkClick r:id="rId5"/>
              </a:rPr>
              <a:t>신나는 상상</a:t>
            </a:r>
            <a:r>
              <a:rPr lang="en-US" altLang="ko-KR" b="1" dirty="0">
                <a:hlinkClick r:id="rId5"/>
              </a:rPr>
              <a:t>, </a:t>
            </a:r>
            <a:r>
              <a:rPr lang="ko-KR" altLang="en-US" b="1" dirty="0">
                <a:hlinkClick r:id="rId5"/>
              </a:rPr>
              <a:t>즐거운 변화 재능</a:t>
            </a:r>
            <a:r>
              <a:rPr lang="en-US" altLang="ko-KR" b="1" dirty="0">
                <a:hlinkClick r:id="rId5"/>
              </a:rPr>
              <a:t>TV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6"/>
              </a:rPr>
              <a:t>우리아이 </a:t>
            </a:r>
            <a:r>
              <a:rPr lang="ko-KR" altLang="en-US" b="1" dirty="0" err="1">
                <a:hlinkClick r:id="rId6"/>
              </a:rPr>
              <a:t>일등만들기</a:t>
            </a:r>
            <a:r>
              <a:rPr lang="en-US" altLang="ko-KR" b="1" dirty="0">
                <a:hlinkClick r:id="rId6"/>
              </a:rPr>
              <a:t>!! :: </a:t>
            </a:r>
            <a:r>
              <a:rPr lang="ko-KR" altLang="en-US" b="1" dirty="0">
                <a:hlinkClick r:id="rId6"/>
              </a:rPr>
              <a:t>신나는 상상</a:t>
            </a:r>
            <a:r>
              <a:rPr lang="en-US" altLang="ko-KR" b="1" dirty="0">
                <a:hlinkClick r:id="rId6"/>
              </a:rPr>
              <a:t>, </a:t>
            </a:r>
            <a:r>
              <a:rPr lang="ko-KR" altLang="en-US" b="1" dirty="0">
                <a:hlinkClick r:id="rId6"/>
              </a:rPr>
              <a:t>즐거운 변화 재능</a:t>
            </a:r>
            <a:r>
              <a:rPr lang="en-US" altLang="ko-KR" b="1" dirty="0">
                <a:hlinkClick r:id="rId6"/>
              </a:rPr>
              <a:t>TV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7"/>
              </a:rPr>
              <a:t>엄마들도 입시공부</a:t>
            </a:r>
            <a:r>
              <a:rPr lang="en-US" altLang="ko-KR" b="1" dirty="0">
                <a:hlinkClick r:id="rId7"/>
              </a:rPr>
              <a:t>? </a:t>
            </a:r>
            <a:r>
              <a:rPr lang="ko-KR" altLang="en-US" b="1" dirty="0">
                <a:hlinkClick r:id="rId7"/>
              </a:rPr>
              <a:t>엄마수강생만 벌써 </a:t>
            </a:r>
            <a:r>
              <a:rPr lang="en-US" altLang="ko-KR" b="1" dirty="0">
                <a:hlinkClick r:id="rId7"/>
              </a:rPr>
              <a:t>1000</a:t>
            </a:r>
            <a:r>
              <a:rPr lang="ko-KR" altLang="en-US" b="1" dirty="0">
                <a:hlinkClick r:id="rId7"/>
              </a:rPr>
              <a:t>명 </a:t>
            </a:r>
            <a:r>
              <a:rPr lang="en-US" altLang="ko-KR" b="1" dirty="0">
                <a:hlinkClick r:id="rId7"/>
              </a:rPr>
              <a:t>– </a:t>
            </a:r>
            <a:r>
              <a:rPr lang="ko-KR" altLang="en-US" b="1" dirty="0">
                <a:hlinkClick r:id="rId7"/>
              </a:rPr>
              <a:t>조남호의 공부해결사 </a:t>
            </a:r>
            <a:r>
              <a:rPr lang="en-US" altLang="ko-KR" b="1" dirty="0">
                <a:hlinkClick r:id="rId7"/>
              </a:rPr>
              <a:t>...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en-US" altLang="ko-KR" b="1" dirty="0">
                <a:hlinkClick r:id="rId8"/>
              </a:rPr>
              <a:t>[</a:t>
            </a:r>
            <a:r>
              <a:rPr lang="ko-KR" altLang="en-US" b="1" dirty="0" err="1">
                <a:hlinkClick r:id="rId8"/>
              </a:rPr>
              <a:t>알라딘</a:t>
            </a:r>
            <a:r>
              <a:rPr lang="en-US" altLang="ko-KR" b="1" dirty="0">
                <a:hlinkClick r:id="rId8"/>
              </a:rPr>
              <a:t>]</a:t>
            </a:r>
            <a:r>
              <a:rPr lang="ko-KR" altLang="en-US" b="1" dirty="0">
                <a:hlinkClick r:id="rId8"/>
              </a:rPr>
              <a:t>초등부터 하지 않으면 안 될 포트폴리오 전략 </a:t>
            </a:r>
            <a:r>
              <a:rPr lang="en-US" altLang="ko-KR" b="1" dirty="0">
                <a:hlinkClick r:id="rId8"/>
              </a:rPr>
              <a:t>[</a:t>
            </a:r>
            <a:r>
              <a:rPr lang="ko-KR" altLang="en-US" b="1" dirty="0">
                <a:hlinkClick r:id="rId8"/>
              </a:rPr>
              <a:t>출처</a:t>
            </a:r>
            <a:r>
              <a:rPr lang="en-US" altLang="ko-KR" b="1" dirty="0">
                <a:hlinkClick r:id="rId8"/>
              </a:rPr>
              <a:t>]</a:t>
            </a:r>
            <a:r>
              <a:rPr lang="ko-KR" altLang="en-US" dirty="0">
                <a:hlinkClick r:id="rId8"/>
              </a:rPr>
              <a:t> 교육방송 </a:t>
            </a:r>
            <a:r>
              <a:rPr lang="en-US" altLang="ko-KR" dirty="0">
                <a:hlinkClick r:id="rId8"/>
              </a:rPr>
              <a:t>&amp; </a:t>
            </a:r>
            <a:r>
              <a:rPr lang="ko-KR" altLang="en-US" dirty="0">
                <a:hlinkClick r:id="rId8"/>
              </a:rPr>
              <a:t>방송 </a:t>
            </a:r>
            <a:r>
              <a:rPr lang="en-US" altLang="ko-KR" dirty="0">
                <a:hlinkClick r:id="rId8"/>
              </a:rPr>
              <a:t>3</a:t>
            </a:r>
            <a:r>
              <a:rPr lang="ko-KR" altLang="en-US" dirty="0">
                <a:hlinkClick r:id="rId8"/>
              </a:rPr>
              <a:t>사 보다 항상 앞서가는 재능</a:t>
            </a:r>
            <a:r>
              <a:rPr lang="en-US" altLang="ko-KR" dirty="0">
                <a:hlinkClick r:id="rId8"/>
              </a:rPr>
              <a:t>TV </a:t>
            </a:r>
            <a:r>
              <a:rPr lang="ko-KR" altLang="en-US" dirty="0" err="1">
                <a:hlinkClick r:id="rId8"/>
              </a:rPr>
              <a:t>초중고</a:t>
            </a:r>
            <a:r>
              <a:rPr lang="ko-KR" altLang="en-US" dirty="0">
                <a:hlinkClick r:id="rId8"/>
              </a:rPr>
              <a:t> 자기주도학습</a:t>
            </a:r>
            <a:r>
              <a:rPr lang="en-US" altLang="ko-KR" dirty="0">
                <a:hlinkClick r:id="rId8"/>
              </a:rPr>
              <a:t>+</a:t>
            </a:r>
            <a:r>
              <a:rPr lang="ko-KR" altLang="en-US" dirty="0">
                <a:hlinkClick r:id="rId8"/>
              </a:rPr>
              <a:t>진로지도</a:t>
            </a:r>
            <a:r>
              <a:rPr lang="en-US" altLang="ko-KR" dirty="0">
                <a:hlinkClick r:id="rId8"/>
              </a:rPr>
              <a:t>|</a:t>
            </a:r>
            <a:r>
              <a:rPr lang="ko-KR" altLang="en-US" b="1" dirty="0">
                <a:hlinkClick r:id="rId8"/>
              </a:rPr>
              <a:t>작성자</a:t>
            </a:r>
            <a:r>
              <a:rPr lang="ko-KR" altLang="en-US" dirty="0">
                <a:hlinkClick r:id="rId8"/>
              </a:rPr>
              <a:t> </a:t>
            </a:r>
            <a:r>
              <a:rPr lang="ko-KR" altLang="en-US" dirty="0" err="1">
                <a:hlinkClick r:id="rId8"/>
              </a:rPr>
              <a:t>글뜻그리미</a:t>
            </a:r>
            <a:endParaRPr lang="ko-KR" altLang="en-US" dirty="0">
              <a:hlinkClick r:id="rId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교육방송 </a:t>
            </a:r>
            <a:r>
              <a:rPr lang="en-US" altLang="ko-KR" sz="2400" dirty="0" smtClean="0"/>
              <a:t>&amp; </a:t>
            </a:r>
            <a:r>
              <a:rPr lang="ko-KR" altLang="en-US" sz="2400" dirty="0" smtClean="0"/>
              <a:t>방송 </a:t>
            </a:r>
            <a:r>
              <a:rPr lang="en-US" altLang="ko-KR" sz="2400" dirty="0" smtClean="0"/>
              <a:t>3</a:t>
            </a:r>
            <a:r>
              <a:rPr lang="ko-KR" altLang="en-US" sz="2400" dirty="0" smtClean="0"/>
              <a:t>사 보다 항상 앞서가는 재능</a:t>
            </a:r>
            <a:r>
              <a:rPr lang="en-US" altLang="ko-KR" sz="2400" dirty="0" smtClean="0"/>
              <a:t>TV </a:t>
            </a:r>
            <a:br>
              <a:rPr lang="en-US" altLang="ko-KR" sz="2400" dirty="0" smtClean="0"/>
            </a:br>
            <a:r>
              <a:rPr lang="ko-KR" altLang="en-US" sz="2400" dirty="0" err="1" smtClean="0"/>
              <a:t>초중고</a:t>
            </a:r>
            <a:r>
              <a:rPr lang="ko-KR" altLang="en-US" sz="2400" dirty="0" smtClean="0"/>
              <a:t> 자기주도학습</a:t>
            </a:r>
            <a:r>
              <a:rPr lang="en-US" altLang="ko-KR" sz="2400" dirty="0" smtClean="0"/>
              <a:t>+</a:t>
            </a:r>
            <a:r>
              <a:rPr lang="ko-KR" altLang="en-US" sz="2400" dirty="0" smtClean="0"/>
              <a:t>진로지도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altLang="ko-KR" b="1" dirty="0">
                <a:hlinkClick r:id="rId2"/>
              </a:rPr>
              <a:t>YES24 - [</a:t>
            </a:r>
            <a:r>
              <a:rPr lang="ko-KR" altLang="en-US" b="1" dirty="0">
                <a:hlinkClick r:id="rId2"/>
              </a:rPr>
              <a:t>국내도서</a:t>
            </a:r>
            <a:r>
              <a:rPr lang="en-US" altLang="ko-KR" b="1" dirty="0">
                <a:hlinkClick r:id="rId2"/>
              </a:rPr>
              <a:t>]</a:t>
            </a:r>
            <a:r>
              <a:rPr lang="ko-KR" altLang="en-US" b="1" dirty="0">
                <a:hlinkClick r:id="rId2"/>
              </a:rPr>
              <a:t>세계 </a:t>
            </a:r>
            <a:r>
              <a:rPr lang="en-US" altLang="ko-KR" b="1" dirty="0">
                <a:hlinkClick r:id="rId2"/>
              </a:rPr>
              <a:t>1% </a:t>
            </a:r>
            <a:r>
              <a:rPr lang="ko-KR" altLang="en-US" b="1" dirty="0">
                <a:hlinkClick r:id="rId2"/>
              </a:rPr>
              <a:t>리더로 키우는 </a:t>
            </a:r>
            <a:r>
              <a:rPr lang="en-US" altLang="ko-KR" b="1" dirty="0">
                <a:hlinkClick r:id="rId2"/>
              </a:rPr>
              <a:t>7</a:t>
            </a:r>
            <a:r>
              <a:rPr lang="ko-KR" altLang="en-US" b="1" dirty="0">
                <a:hlinkClick r:id="rId2"/>
              </a:rPr>
              <a:t>세 전 창의두뇌교육</a:t>
            </a:r>
            <a:endParaRPr lang="ko-KR" altLang="en-US" dirty="0"/>
          </a:p>
          <a:p>
            <a:r>
              <a:rPr lang="ko-KR" altLang="en-US" dirty="0"/>
              <a:t>  </a:t>
            </a:r>
          </a:p>
          <a:p>
            <a:r>
              <a:rPr lang="ko-KR" altLang="en-US" b="1" dirty="0">
                <a:hlinkClick r:id="rId3"/>
              </a:rPr>
              <a:t>강남구 </a:t>
            </a:r>
            <a:r>
              <a:rPr lang="en-US" altLang="ko-KR" b="1" dirty="0">
                <a:hlinkClick r:id="rId3"/>
              </a:rPr>
              <a:t>U</a:t>
            </a:r>
            <a:r>
              <a:rPr lang="ko-KR" altLang="en-US" b="1" dirty="0">
                <a:hlinkClick r:id="rId3"/>
              </a:rPr>
              <a:t>평생학습센터 의학전문기자 </a:t>
            </a:r>
            <a:r>
              <a:rPr lang="ko-KR" altLang="en-US" b="1" dirty="0" err="1">
                <a:hlinkClick r:id="rId3"/>
              </a:rPr>
              <a:t>홍혜걸의</a:t>
            </a:r>
            <a:r>
              <a:rPr lang="ko-KR" altLang="en-US" b="1" dirty="0">
                <a:hlinkClick r:id="rId3"/>
              </a:rPr>
              <a:t> 자녀두뇌 건강법 </a:t>
            </a:r>
            <a:endParaRPr lang="ko-KR" altLang="en-US" dirty="0"/>
          </a:p>
          <a:p>
            <a:r>
              <a:rPr lang="ko-KR" altLang="en-US" dirty="0"/>
              <a:t>  </a:t>
            </a:r>
          </a:p>
          <a:p>
            <a:r>
              <a:rPr lang="ko-KR" altLang="en-US" b="1" dirty="0">
                <a:hlinkClick r:id="rId4"/>
              </a:rPr>
              <a:t>언론매체출연 </a:t>
            </a:r>
            <a:r>
              <a:rPr lang="en-US" altLang="ko-KR" b="1" dirty="0">
                <a:hlinkClick r:id="rId4"/>
              </a:rPr>
              <a:t>KBS </a:t>
            </a:r>
            <a:r>
              <a:rPr lang="ko-KR" altLang="en-US" b="1" dirty="0">
                <a:hlinkClick r:id="rId4"/>
              </a:rPr>
              <a:t>추적</a:t>
            </a:r>
            <a:r>
              <a:rPr lang="en-US" altLang="ko-KR" b="1" dirty="0">
                <a:hlinkClick r:id="rId4"/>
              </a:rPr>
              <a:t>60</a:t>
            </a:r>
            <a:r>
              <a:rPr lang="ko-KR" altLang="en-US" b="1" dirty="0">
                <a:hlinkClick r:id="rId4"/>
              </a:rPr>
              <a:t>분 이래서 사교육이다</a:t>
            </a:r>
            <a:r>
              <a:rPr lang="en-US" altLang="ko-KR" b="1" dirty="0">
                <a:hlinkClick r:id="rId4"/>
              </a:rPr>
              <a:t>. </a:t>
            </a:r>
            <a:r>
              <a:rPr lang="ko-KR" altLang="en-US" b="1" dirty="0">
                <a:hlinkClick r:id="rId4"/>
              </a:rPr>
              <a:t>언론매체출연 </a:t>
            </a:r>
            <a:r>
              <a:rPr lang="en-US" altLang="ko-KR" b="1" dirty="0">
                <a:hlinkClick r:id="rId4"/>
              </a:rPr>
              <a:t>MBC</a:t>
            </a:r>
            <a:r>
              <a:rPr lang="ko-KR" altLang="en-US" b="1" dirty="0">
                <a:hlinkClick r:id="rId4"/>
              </a:rPr>
              <a:t>시사 </a:t>
            </a:r>
            <a:r>
              <a:rPr lang="en-US" altLang="ko-KR" b="1" dirty="0">
                <a:hlinkClick r:id="rId4"/>
              </a:rPr>
              <a:t>...</a:t>
            </a:r>
            <a:endParaRPr lang="ko-KR" altLang="en-US" dirty="0"/>
          </a:p>
          <a:p>
            <a:r>
              <a:rPr lang="ko-KR" altLang="en-US" dirty="0"/>
              <a:t>  </a:t>
            </a:r>
          </a:p>
          <a:p>
            <a:r>
              <a:rPr lang="ko-KR" altLang="en-US" b="1" dirty="0" err="1">
                <a:hlinkClick r:id="rId5"/>
              </a:rPr>
              <a:t>지상파</a:t>
            </a:r>
            <a:r>
              <a:rPr lang="ko-KR" altLang="en-US" b="1" dirty="0">
                <a:hlinkClick r:id="rId5"/>
              </a:rPr>
              <a:t> </a:t>
            </a:r>
            <a:r>
              <a:rPr lang="en-US" altLang="ko-KR" b="1" dirty="0">
                <a:hlinkClick r:id="rId5"/>
              </a:rPr>
              <a:t>3</a:t>
            </a:r>
            <a:r>
              <a:rPr lang="ko-KR" altLang="en-US" b="1" dirty="0">
                <a:hlinkClick r:id="rId5"/>
              </a:rPr>
              <a:t>사 어린이 프로그램도 </a:t>
            </a:r>
            <a:r>
              <a:rPr lang="en-US" altLang="ko-KR" b="1" dirty="0">
                <a:hlinkClick r:id="rId5"/>
              </a:rPr>
              <a:t>'</a:t>
            </a:r>
            <a:r>
              <a:rPr lang="ko-KR" altLang="en-US" b="1" dirty="0">
                <a:hlinkClick r:id="rId5"/>
              </a:rPr>
              <a:t>홀대</a:t>
            </a:r>
            <a:r>
              <a:rPr lang="en-US" altLang="ko-KR" b="1" dirty="0">
                <a:hlinkClick r:id="rId5"/>
              </a:rPr>
              <a:t>' - PD</a:t>
            </a:r>
            <a:r>
              <a:rPr lang="ko-KR" altLang="en-US" b="1" dirty="0" smtClean="0">
                <a:hlinkClick r:id="rId5"/>
              </a:rPr>
              <a:t>저널</a:t>
            </a:r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망국적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공포분위기 조성하는 선정적 선행학습 폐단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물리치는 교육방송 </a:t>
            </a:r>
            <a:r>
              <a:rPr lang="ko-KR" altLang="en-US" sz="2400" dirty="0" err="1" smtClean="0"/>
              <a:t>총복습</a:t>
            </a:r>
            <a:r>
              <a:rPr lang="ko-KR" altLang="en-US" sz="2400" dirty="0" smtClean="0"/>
              <a:t> 및 </a:t>
            </a:r>
            <a:r>
              <a:rPr lang="ko-KR" altLang="en-US" sz="2400" dirty="0" err="1" smtClean="0"/>
              <a:t>선수학습컨텐츠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b="1" dirty="0"/>
              <a:t>1. </a:t>
            </a:r>
            <a:r>
              <a:rPr lang="ko-KR" altLang="en-US" b="1" dirty="0"/>
              <a:t>자기주도학습적 </a:t>
            </a:r>
            <a:endParaRPr lang="ko-KR" altLang="en-US" dirty="0"/>
          </a:p>
          <a:p>
            <a:r>
              <a:rPr lang="ko-KR" altLang="en-US" b="1" dirty="0"/>
              <a:t>    교과서 전과목 </a:t>
            </a:r>
            <a:r>
              <a:rPr lang="en-US" altLang="ko-KR" b="1" dirty="0"/>
              <a:t>5~10</a:t>
            </a:r>
            <a:r>
              <a:rPr lang="ko-KR" altLang="en-US" b="1" dirty="0"/>
              <a:t>회 정독 </a:t>
            </a:r>
            <a:endParaRPr lang="ko-KR" altLang="en-US" dirty="0"/>
          </a:p>
          <a:p>
            <a:r>
              <a:rPr lang="ko-KR" altLang="en-US" b="1" dirty="0"/>
              <a:t>    </a:t>
            </a:r>
            <a:r>
              <a:rPr lang="ko-KR" altLang="en-US" b="1" dirty="0" err="1"/>
              <a:t>권장학습매니지멘토링</a:t>
            </a:r>
            <a:r>
              <a:rPr lang="ko-KR" altLang="en-US" b="1" dirty="0"/>
              <a:t> 프로그램</a:t>
            </a:r>
            <a:endParaRPr lang="ko-KR" altLang="en-US" dirty="0"/>
          </a:p>
          <a:p>
            <a:r>
              <a:rPr lang="ko-KR" altLang="en-US" b="1" dirty="0"/>
              <a:t>    국어</a:t>
            </a:r>
            <a:r>
              <a:rPr lang="en-US" altLang="ko-KR" b="1" dirty="0"/>
              <a:t>,</a:t>
            </a:r>
            <a:r>
              <a:rPr lang="ko-KR" altLang="en-US" b="1" dirty="0"/>
              <a:t>영어</a:t>
            </a:r>
            <a:r>
              <a:rPr lang="en-US" altLang="ko-KR" b="1" dirty="0"/>
              <a:t>,</a:t>
            </a:r>
            <a:r>
              <a:rPr lang="ko-KR" altLang="en-US" b="1" dirty="0"/>
              <a:t>한문</a:t>
            </a:r>
            <a:r>
              <a:rPr lang="en-US" altLang="ko-KR" b="1" dirty="0"/>
              <a:t>,</a:t>
            </a:r>
            <a:endParaRPr lang="ko-KR" altLang="en-US" dirty="0"/>
          </a:p>
          <a:p>
            <a:r>
              <a:rPr lang="ko-KR" altLang="en-US" b="1" dirty="0"/>
              <a:t>    동서양 고전 </a:t>
            </a:r>
            <a:r>
              <a:rPr lang="ko-KR" altLang="en-US" b="1" dirty="0" smtClean="0"/>
              <a:t>읽기</a:t>
            </a:r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/>
              <a:t>망국적</a:t>
            </a:r>
            <a:r>
              <a:rPr lang="en-US" altLang="ko-KR" sz="2400" dirty="0"/>
              <a:t>,</a:t>
            </a:r>
            <a:r>
              <a:rPr lang="ko-KR" altLang="en-US" sz="2400" dirty="0"/>
              <a:t>공포분위기 조성하는 선정적 선행학습 폐단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물리치는 </a:t>
            </a:r>
            <a:r>
              <a:rPr lang="ko-KR" altLang="en-US" sz="2400" dirty="0"/>
              <a:t>교육방송 </a:t>
            </a:r>
            <a:r>
              <a:rPr lang="ko-KR" altLang="en-US" sz="2400" dirty="0" err="1"/>
              <a:t>총복습</a:t>
            </a:r>
            <a:r>
              <a:rPr lang="ko-KR" altLang="en-US" sz="2400" dirty="0"/>
              <a:t> 및 </a:t>
            </a:r>
            <a:r>
              <a:rPr lang="ko-KR" altLang="en-US" sz="2400" dirty="0" err="1" smtClean="0"/>
              <a:t>선수학습컨텐츠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b="1" dirty="0"/>
              <a:t>2. </a:t>
            </a:r>
            <a:r>
              <a:rPr lang="ko-KR" altLang="en-US" b="1" dirty="0"/>
              <a:t>학제개편</a:t>
            </a:r>
            <a:endParaRPr lang="ko-KR" altLang="en-US" dirty="0"/>
          </a:p>
          <a:p>
            <a:r>
              <a:rPr lang="ko-KR" altLang="en-US" b="1" dirty="0"/>
              <a:t>    </a:t>
            </a:r>
            <a:r>
              <a:rPr lang="en-US" altLang="ko-KR" b="1" dirty="0"/>
              <a:t>(</a:t>
            </a:r>
            <a:r>
              <a:rPr lang="ko-KR" altLang="en-US" b="1" dirty="0"/>
              <a:t>초</a:t>
            </a:r>
            <a:r>
              <a:rPr lang="en-US" altLang="ko-KR" b="1" dirty="0"/>
              <a:t>6&gt;</a:t>
            </a:r>
            <a:r>
              <a:rPr lang="ko-KR" altLang="en-US" b="1" dirty="0"/>
              <a:t>중</a:t>
            </a:r>
            <a:r>
              <a:rPr lang="en-US" altLang="ko-KR" b="1" dirty="0"/>
              <a:t>1. </a:t>
            </a:r>
            <a:r>
              <a:rPr lang="ko-KR" altLang="en-US" b="1" dirty="0"/>
              <a:t>중</a:t>
            </a:r>
            <a:r>
              <a:rPr lang="en-US" altLang="ko-KR" b="1" dirty="0"/>
              <a:t>3&gt;</a:t>
            </a:r>
            <a:r>
              <a:rPr lang="ko-KR" altLang="en-US" b="1" dirty="0"/>
              <a:t>고</a:t>
            </a:r>
            <a:r>
              <a:rPr lang="en-US" altLang="ko-KR" b="1" dirty="0"/>
              <a:t>1)</a:t>
            </a:r>
            <a:r>
              <a:rPr lang="ko-KR" altLang="en-US" b="1" dirty="0"/>
              <a:t>에 따른 </a:t>
            </a:r>
            <a:endParaRPr lang="ko-KR" altLang="en-US" dirty="0"/>
          </a:p>
          <a:p>
            <a:r>
              <a:rPr lang="ko-KR" altLang="en-US" b="1" dirty="0"/>
              <a:t>    결손보충학습적 </a:t>
            </a:r>
            <a:r>
              <a:rPr lang="ko-KR" altLang="en-US" b="1" dirty="0" err="1"/>
              <a:t>총복습</a:t>
            </a:r>
            <a:r>
              <a:rPr lang="ko-KR" altLang="en-US" b="1" dirty="0"/>
              <a:t> 및 </a:t>
            </a:r>
            <a:endParaRPr lang="ko-KR" altLang="en-US" dirty="0"/>
          </a:p>
          <a:p>
            <a:r>
              <a:rPr lang="ko-KR" altLang="en-US" b="1" dirty="0"/>
              <a:t>    중학선행학습 및 </a:t>
            </a:r>
            <a:endParaRPr lang="ko-KR" altLang="en-US" dirty="0"/>
          </a:p>
          <a:p>
            <a:r>
              <a:rPr lang="ko-KR" altLang="en-US" b="1" dirty="0"/>
              <a:t>  </a:t>
            </a:r>
            <a:r>
              <a:rPr lang="ko-KR" altLang="en-US" b="1" dirty="0" smtClean="0"/>
              <a:t>  </a:t>
            </a:r>
            <a:r>
              <a:rPr lang="ko-KR" altLang="en-US" b="1" dirty="0"/>
              <a:t>고교 선행학습의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ko-KR" altLang="en-US" b="1" dirty="0" smtClean="0"/>
              <a:t> 이중적 </a:t>
            </a:r>
            <a:r>
              <a:rPr lang="ko-KR" altLang="en-US" b="1" dirty="0"/>
              <a:t>접근법과 </a:t>
            </a:r>
            <a:endParaRPr lang="ko-KR" altLang="en-US" dirty="0"/>
          </a:p>
          <a:p>
            <a:r>
              <a:rPr lang="ko-KR" altLang="en-US" b="1" dirty="0"/>
              <a:t>  </a:t>
            </a:r>
            <a:r>
              <a:rPr lang="ko-KR" altLang="en-US" b="1" dirty="0" smtClean="0"/>
              <a:t>  </a:t>
            </a:r>
            <a:r>
              <a:rPr lang="ko-KR" altLang="en-US" b="1" dirty="0"/>
              <a:t>차이점에 의한 </a:t>
            </a:r>
            <a:r>
              <a:rPr lang="ko-KR" altLang="en-US" b="1" dirty="0" smtClean="0"/>
              <a:t>수학</a:t>
            </a:r>
            <a:r>
              <a:rPr lang="en-US" altLang="ko-KR" b="1" dirty="0"/>
              <a:t>,</a:t>
            </a:r>
            <a:r>
              <a:rPr lang="ko-KR" altLang="en-US" b="1" dirty="0"/>
              <a:t>과학</a:t>
            </a:r>
            <a:r>
              <a:rPr lang="en-US" altLang="ko-KR" b="1" dirty="0"/>
              <a:t>,</a:t>
            </a:r>
            <a:r>
              <a:rPr lang="ko-KR" altLang="en-US" b="1" dirty="0"/>
              <a:t>사회 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단원별</a:t>
            </a:r>
            <a:r>
              <a:rPr lang="ko-KR" altLang="en-US" b="1" dirty="0" smtClean="0"/>
              <a:t> 연계통합학습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000" dirty="0"/>
              <a:t>교육방송 업그레이드</a:t>
            </a:r>
            <a:r>
              <a:rPr lang="en-US" altLang="ko-KR" sz="2000" dirty="0"/>
              <a:t>&lt; </a:t>
            </a:r>
            <a:r>
              <a:rPr lang="ko-KR" altLang="en-US" sz="2000" dirty="0" err="1"/>
              <a:t>교육컨텐츠기획전문가</a:t>
            </a:r>
            <a:r>
              <a:rPr lang="ko-KR" altLang="en-US" sz="2000" dirty="0"/>
              <a:t> 참조용</a:t>
            </a:r>
            <a:r>
              <a:rPr lang="en-US" altLang="ko-KR" sz="2000" dirty="0"/>
              <a:t>! </a:t>
            </a:r>
            <a:r>
              <a:rPr lang="ko-KR" altLang="en-US" sz="2000" dirty="0"/>
              <a:t>양방향</a:t>
            </a:r>
            <a:r>
              <a:rPr lang="en-US" altLang="ko-KR" sz="2000" dirty="0"/>
              <a:t>(</a:t>
            </a:r>
            <a:r>
              <a:rPr lang="ko-KR" altLang="en-US" sz="2000" dirty="0"/>
              <a:t>쌍방향</a:t>
            </a:r>
            <a:r>
              <a:rPr lang="en-US" altLang="ko-KR" sz="2000" dirty="0"/>
              <a:t>) </a:t>
            </a:r>
            <a:r>
              <a:rPr lang="ko-KR" altLang="en-US" sz="2000" dirty="0"/>
              <a:t>학습자 </a:t>
            </a:r>
            <a:r>
              <a:rPr lang="ko-KR" altLang="en-US" sz="2000" dirty="0" err="1"/>
              <a:t>참여형</a:t>
            </a:r>
            <a:r>
              <a:rPr lang="ko-KR" altLang="en-US" sz="2000" dirty="0"/>
              <a:t> </a:t>
            </a:r>
            <a:r>
              <a:rPr lang="ko-KR" altLang="en-US" sz="2000" dirty="0" err="1"/>
              <a:t>컨텐츠</a:t>
            </a:r>
            <a:r>
              <a:rPr lang="ko-KR" altLang="en-US" sz="2000" dirty="0"/>
              <a:t> 개발 </a:t>
            </a:r>
            <a:r>
              <a:rPr lang="en-US" altLang="ko-KR" sz="2000" dirty="0"/>
              <a:t>+ </a:t>
            </a:r>
            <a:r>
              <a:rPr lang="ko-KR" altLang="en-US" sz="2000" dirty="0" err="1"/>
              <a:t>학습코칭프로그램</a:t>
            </a:r>
            <a:r>
              <a:rPr lang="ko-KR" altLang="en-US" sz="2000" dirty="0"/>
              <a:t> 강화 </a:t>
            </a:r>
            <a:br>
              <a:rPr lang="ko-KR" altLang="en-US" sz="2000" dirty="0"/>
            </a:b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ko-KR" b="1" dirty="0"/>
              <a:t>1. &lt;</a:t>
            </a:r>
            <a:r>
              <a:rPr lang="ko-KR" altLang="en-US" b="1" dirty="0" err="1"/>
              <a:t>초중고</a:t>
            </a:r>
            <a:r>
              <a:rPr lang="ko-KR" altLang="en-US" b="1" dirty="0"/>
              <a:t> 과목별 공교육선생님</a:t>
            </a:r>
            <a:endParaRPr lang="ko-KR" altLang="en-US" dirty="0"/>
          </a:p>
          <a:p>
            <a:r>
              <a:rPr lang="ko-KR" altLang="en-US" b="1" dirty="0"/>
              <a:t>     </a:t>
            </a:r>
            <a:r>
              <a:rPr lang="en-US" altLang="ko-KR" b="1" dirty="0"/>
              <a:t>+</a:t>
            </a:r>
            <a:r>
              <a:rPr lang="ko-KR" altLang="en-US" b="1" dirty="0"/>
              <a:t>사교육 </a:t>
            </a:r>
            <a:r>
              <a:rPr lang="ko-KR" altLang="en-US" b="1" dirty="0" err="1"/>
              <a:t>명강사</a:t>
            </a:r>
            <a:r>
              <a:rPr lang="ko-KR" altLang="en-US" b="1" dirty="0"/>
              <a:t> </a:t>
            </a:r>
            <a:r>
              <a:rPr lang="ko-KR" altLang="en-US" b="1" dirty="0" err="1"/>
              <a:t>사회공헌기부형</a:t>
            </a:r>
            <a:r>
              <a:rPr lang="en-US" altLang="ko-KR" b="1" dirty="0"/>
              <a:t>&gt; </a:t>
            </a:r>
            <a:endParaRPr lang="ko-KR" altLang="en-US" dirty="0"/>
          </a:p>
          <a:p>
            <a:r>
              <a:rPr lang="ko-KR" altLang="en-US" b="1" dirty="0"/>
              <a:t>   제작 학습사이트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en-US" altLang="ko-KR" b="1" dirty="0"/>
              <a:t>+</a:t>
            </a:r>
            <a:r>
              <a:rPr lang="ko-KR" altLang="en-US" b="1" dirty="0" err="1"/>
              <a:t>블로그</a:t>
            </a:r>
            <a:r>
              <a:rPr lang="ko-KR" altLang="en-US" b="1" dirty="0"/>
              <a:t> </a:t>
            </a:r>
            <a:r>
              <a:rPr lang="ko-KR" altLang="en-US" b="1" dirty="0" err="1"/>
              <a:t>컨텐츠</a:t>
            </a:r>
            <a:r>
              <a:rPr lang="ko-KR" altLang="en-US" b="1" dirty="0"/>
              <a:t> 집적화시켜</a:t>
            </a:r>
            <a:endParaRPr lang="ko-KR" altLang="en-US" dirty="0"/>
          </a:p>
          <a:p>
            <a:r>
              <a:rPr lang="ko-KR" altLang="en-US" b="1" dirty="0"/>
              <a:t>   </a:t>
            </a:r>
            <a:r>
              <a:rPr lang="ko-KR" altLang="en-US" b="1" dirty="0" err="1"/>
              <a:t>하이퍼링크된</a:t>
            </a:r>
            <a:r>
              <a:rPr lang="ko-KR" altLang="en-US" b="1" dirty="0"/>
              <a:t> 개념</a:t>
            </a:r>
            <a:r>
              <a:rPr lang="en-US" altLang="ko-KR" b="1" dirty="0"/>
              <a:t>,</a:t>
            </a:r>
            <a:r>
              <a:rPr lang="ko-KR" altLang="en-US" b="1" dirty="0"/>
              <a:t>용어 클릭하면 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en-US" altLang="ko-KR" b="1" dirty="0"/>
              <a:t>10</a:t>
            </a:r>
            <a:r>
              <a:rPr lang="ko-KR" altLang="en-US" b="1" dirty="0"/>
              <a:t>분간 세분화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en-US" altLang="ko-KR" b="1" dirty="0"/>
              <a:t>(</a:t>
            </a:r>
            <a:r>
              <a:rPr lang="ko-KR" altLang="en-US" b="1" dirty="0"/>
              <a:t>기초</a:t>
            </a:r>
            <a:r>
              <a:rPr lang="en-US" altLang="ko-KR" b="1" dirty="0"/>
              <a:t>,</a:t>
            </a:r>
            <a:r>
              <a:rPr lang="ko-KR" altLang="en-US" b="1" dirty="0"/>
              <a:t>발전</a:t>
            </a:r>
            <a:r>
              <a:rPr lang="en-US" altLang="ko-KR" b="1" dirty="0"/>
              <a:t>,</a:t>
            </a:r>
            <a:r>
              <a:rPr lang="ko-KR" altLang="en-US" b="1" dirty="0"/>
              <a:t>심화 단계별</a:t>
            </a:r>
            <a:r>
              <a:rPr lang="en-US" altLang="ko-KR" b="1" dirty="0"/>
              <a:t>)</a:t>
            </a:r>
            <a:r>
              <a:rPr lang="ko-KR" altLang="en-US" b="1" dirty="0"/>
              <a:t>된 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ko-KR" altLang="en-US" b="1" dirty="0" err="1"/>
              <a:t>인강</a:t>
            </a:r>
            <a:r>
              <a:rPr lang="ko-KR" altLang="en-US" b="1" dirty="0"/>
              <a:t> 학습가능 </a:t>
            </a:r>
            <a:r>
              <a:rPr lang="ko-KR" altLang="en-US" b="1" dirty="0" smtClean="0"/>
              <a:t>시스템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000" dirty="0" smtClean="0"/>
              <a:t>교육방송 업그레이드</a:t>
            </a:r>
            <a:r>
              <a:rPr lang="en-US" altLang="ko-KR" sz="2000" dirty="0" smtClean="0"/>
              <a:t>&lt; </a:t>
            </a:r>
            <a:r>
              <a:rPr lang="ko-KR" altLang="en-US" sz="2000" dirty="0" err="1" smtClean="0"/>
              <a:t>교육컨텐츠기획전문가</a:t>
            </a:r>
            <a:r>
              <a:rPr lang="ko-KR" altLang="en-US" sz="2000" dirty="0" smtClean="0"/>
              <a:t> 참조용</a:t>
            </a:r>
            <a:r>
              <a:rPr lang="en-US" altLang="ko-KR" sz="2000" dirty="0" smtClean="0"/>
              <a:t>! </a:t>
            </a:r>
            <a:r>
              <a:rPr lang="ko-KR" altLang="en-US" sz="2000" dirty="0" smtClean="0"/>
              <a:t>양방향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쌍방향</a:t>
            </a:r>
            <a:r>
              <a:rPr lang="en-US" altLang="ko-KR" sz="2000" dirty="0" smtClean="0"/>
              <a:t>) </a:t>
            </a:r>
            <a:r>
              <a:rPr lang="ko-KR" altLang="en-US" sz="2000" dirty="0" smtClean="0"/>
              <a:t>학습자 </a:t>
            </a:r>
            <a:r>
              <a:rPr lang="ko-KR" altLang="en-US" sz="2000" dirty="0" err="1" smtClean="0"/>
              <a:t>참여형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컨텐츠</a:t>
            </a:r>
            <a:r>
              <a:rPr lang="ko-KR" altLang="en-US" sz="2000" dirty="0" smtClean="0"/>
              <a:t> 개발 </a:t>
            </a:r>
            <a:r>
              <a:rPr lang="en-US" altLang="ko-KR" sz="2000" dirty="0" smtClean="0"/>
              <a:t>+ </a:t>
            </a:r>
            <a:r>
              <a:rPr lang="ko-KR" altLang="en-US" sz="2000" dirty="0" err="1" smtClean="0"/>
              <a:t>학습코칭프로그램</a:t>
            </a:r>
            <a:r>
              <a:rPr lang="ko-KR" altLang="en-US" sz="2000" dirty="0" smtClean="0"/>
              <a:t> 강화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n-US" altLang="ko-KR" b="1" dirty="0"/>
              <a:t>2. </a:t>
            </a:r>
            <a:r>
              <a:rPr lang="ko-KR" altLang="en-US" b="1" dirty="0" err="1"/>
              <a:t>인강</a:t>
            </a:r>
            <a:r>
              <a:rPr lang="ko-KR" altLang="en-US" b="1" dirty="0"/>
              <a:t> </a:t>
            </a:r>
            <a:r>
              <a:rPr lang="ko-KR" altLang="en-US" b="1" dirty="0" err="1"/>
              <a:t>수강전</a:t>
            </a:r>
            <a:r>
              <a:rPr lang="ko-KR" altLang="en-US" b="1" dirty="0"/>
              <a:t> 해당 학습 위한 </a:t>
            </a:r>
            <a:r>
              <a:rPr lang="ko-KR" altLang="en-US" b="1" dirty="0" smtClean="0"/>
              <a:t>해당 </a:t>
            </a:r>
            <a:r>
              <a:rPr lang="ko-KR" altLang="en-US" b="1" dirty="0"/>
              <a:t>교과서 전자칠판 </a:t>
            </a:r>
            <a:endParaRPr lang="ko-KR" altLang="en-US" dirty="0"/>
          </a:p>
          <a:p>
            <a:r>
              <a:rPr lang="ko-KR" altLang="en-US" b="1" dirty="0"/>
              <a:t>    혹은 종이학습</a:t>
            </a:r>
            <a:r>
              <a:rPr lang="en-US" altLang="ko-KR" b="1" dirty="0"/>
              <a:t>(</a:t>
            </a:r>
            <a:r>
              <a:rPr lang="ko-KR" altLang="en-US" b="1" dirty="0"/>
              <a:t>독서</a:t>
            </a:r>
            <a:r>
              <a:rPr lang="en-US" altLang="ko-KR" b="1" dirty="0"/>
              <a:t>)</a:t>
            </a:r>
            <a:r>
              <a:rPr lang="ko-KR" altLang="en-US" b="1" dirty="0" err="1"/>
              <a:t>유도후</a:t>
            </a:r>
            <a:r>
              <a:rPr lang="en-US" altLang="ko-KR" b="1" dirty="0"/>
              <a:t>,</a:t>
            </a:r>
            <a:endParaRPr lang="ko-KR" altLang="en-US" dirty="0"/>
          </a:p>
          <a:p>
            <a:r>
              <a:rPr lang="ko-KR" altLang="en-US" b="1" dirty="0"/>
              <a:t>    일방적 </a:t>
            </a:r>
            <a:r>
              <a:rPr lang="ko-KR" altLang="en-US" b="1" dirty="0" err="1"/>
              <a:t>인강체제</a:t>
            </a:r>
            <a:r>
              <a:rPr lang="en-US" altLang="ko-KR" b="1" dirty="0"/>
              <a:t>(</a:t>
            </a:r>
            <a:r>
              <a:rPr lang="ko-KR" altLang="en-US" b="1" dirty="0"/>
              <a:t>남의 머리 빌리기</a:t>
            </a:r>
            <a:r>
              <a:rPr lang="en-US" altLang="ko-KR" b="1" dirty="0"/>
              <a:t>)</a:t>
            </a:r>
            <a:r>
              <a:rPr lang="ko-KR" altLang="en-US" b="1" dirty="0"/>
              <a:t>가 아니라</a:t>
            </a:r>
            <a:endParaRPr lang="ko-KR" altLang="en-US" dirty="0"/>
          </a:p>
          <a:p>
            <a:r>
              <a:rPr lang="ko-KR" altLang="en-US" b="1" dirty="0"/>
              <a:t>    학습자 탐구시간용 </a:t>
            </a:r>
            <a:r>
              <a:rPr lang="ko-KR" altLang="en-US" b="1" dirty="0" err="1"/>
              <a:t>문제풀기전</a:t>
            </a:r>
            <a:endParaRPr lang="ko-KR" altLang="en-US" dirty="0"/>
          </a:p>
          <a:p>
            <a:r>
              <a:rPr lang="ko-KR" altLang="en-US" b="1" dirty="0"/>
              <a:t>    스스로 생각하고 발문</a:t>
            </a:r>
            <a:r>
              <a:rPr lang="en-US" altLang="ko-KR" b="1" dirty="0"/>
              <a:t>(</a:t>
            </a:r>
            <a:r>
              <a:rPr lang="ko-KR" altLang="en-US" b="1" dirty="0"/>
              <a:t>왜</a:t>
            </a:r>
            <a:r>
              <a:rPr lang="en-US" altLang="ko-KR" b="1" dirty="0"/>
              <a:t>? </a:t>
            </a:r>
            <a:r>
              <a:rPr lang="ko-KR" altLang="en-US" b="1" dirty="0" err="1"/>
              <a:t>노우와이</a:t>
            </a:r>
            <a:r>
              <a:rPr lang="en-US" altLang="ko-KR" b="1" dirty="0"/>
              <a:t>)</a:t>
            </a:r>
            <a:r>
              <a:rPr lang="ko-KR" altLang="en-US" b="1" dirty="0"/>
              <a:t>한 </a:t>
            </a:r>
            <a:endParaRPr lang="ko-KR" altLang="en-US" dirty="0"/>
          </a:p>
          <a:p>
            <a:r>
              <a:rPr lang="ko-KR" altLang="en-US" b="1" dirty="0"/>
              <a:t>    단서</a:t>
            </a:r>
            <a:r>
              <a:rPr lang="en-US" altLang="ko-KR" b="1" dirty="0"/>
              <a:t>(</a:t>
            </a:r>
            <a:r>
              <a:rPr lang="ko-KR" altLang="en-US" b="1" dirty="0" err="1"/>
              <a:t>노우왓</a:t>
            </a:r>
            <a:r>
              <a:rPr lang="en-US" altLang="ko-KR" b="1" dirty="0"/>
              <a:t>)</a:t>
            </a:r>
            <a:r>
              <a:rPr lang="ko-KR" altLang="en-US" b="1" dirty="0"/>
              <a:t>나 실마리</a:t>
            </a:r>
            <a:r>
              <a:rPr lang="en-US" altLang="ko-KR" b="1" dirty="0"/>
              <a:t>(</a:t>
            </a:r>
            <a:r>
              <a:rPr lang="ko-KR" altLang="en-US" b="1" dirty="0" err="1"/>
              <a:t>노우하우</a:t>
            </a:r>
            <a:r>
              <a:rPr lang="en-US" altLang="ko-KR" b="1" dirty="0"/>
              <a:t>) </a:t>
            </a:r>
            <a:r>
              <a:rPr lang="ko-KR" altLang="en-US" b="1" dirty="0" err="1"/>
              <a:t>입력후</a:t>
            </a:r>
            <a:r>
              <a:rPr lang="ko-KR" altLang="en-US" b="1" dirty="0"/>
              <a:t> </a:t>
            </a:r>
            <a:endParaRPr lang="ko-KR" altLang="en-US" dirty="0"/>
          </a:p>
          <a:p>
            <a:r>
              <a:rPr lang="ko-KR" altLang="en-US" b="1" dirty="0"/>
              <a:t>    양방향</a:t>
            </a:r>
            <a:r>
              <a:rPr lang="en-US" altLang="ko-KR" b="1" dirty="0"/>
              <a:t>(</a:t>
            </a:r>
            <a:r>
              <a:rPr lang="ko-KR" altLang="en-US" b="1" dirty="0"/>
              <a:t>쌍방향</a:t>
            </a:r>
            <a:r>
              <a:rPr lang="en-US" altLang="ko-KR" b="1" dirty="0"/>
              <a:t>) </a:t>
            </a:r>
            <a:r>
              <a:rPr lang="ko-KR" altLang="en-US" b="1" dirty="0"/>
              <a:t>학습자 </a:t>
            </a:r>
            <a:r>
              <a:rPr lang="ko-KR" altLang="en-US" b="1" dirty="0" err="1" smtClean="0"/>
              <a:t>참여형</a:t>
            </a:r>
            <a:r>
              <a:rPr lang="ko-KR" altLang="en-US" b="1" dirty="0" smtClean="0"/>
              <a:t> </a:t>
            </a:r>
            <a:r>
              <a:rPr lang="ko-KR" altLang="en-US" b="1" dirty="0"/>
              <a:t>학습시스템구축</a:t>
            </a:r>
            <a:endParaRPr lang="ko-KR" altLang="en-US" dirty="0"/>
          </a:p>
          <a:p>
            <a:r>
              <a:rPr lang="ko-KR" altLang="en-US" b="1" dirty="0"/>
              <a:t>    대학교육과정수학능력</a:t>
            </a:r>
            <a:endParaRPr lang="ko-KR" altLang="en-US" dirty="0"/>
          </a:p>
          <a:p>
            <a:r>
              <a:rPr lang="ko-KR" altLang="en-US" b="1" dirty="0"/>
              <a:t>    </a:t>
            </a:r>
            <a:r>
              <a:rPr lang="ko-KR" altLang="en-US" b="1" dirty="0" smtClean="0"/>
              <a:t>   </a:t>
            </a:r>
            <a:r>
              <a:rPr lang="en-US" altLang="ko-KR" b="1" dirty="0" smtClean="0"/>
              <a:t>(</a:t>
            </a:r>
            <a:r>
              <a:rPr lang="ko-KR" altLang="en-US" b="1" dirty="0"/>
              <a:t>대학엔 방송통신대학</a:t>
            </a:r>
            <a:r>
              <a:rPr lang="en-US" altLang="ko-KR" b="1" dirty="0"/>
              <a:t>+</a:t>
            </a:r>
            <a:r>
              <a:rPr lang="ko-KR" altLang="en-US" b="1" dirty="0" err="1"/>
              <a:t>디지탈</a:t>
            </a:r>
            <a:r>
              <a:rPr lang="ko-KR" altLang="en-US" b="1" dirty="0"/>
              <a:t> 대학 빼고</a:t>
            </a:r>
            <a:endParaRPr lang="ko-KR" altLang="en-US" dirty="0"/>
          </a:p>
          <a:p>
            <a:r>
              <a:rPr lang="ko-KR" altLang="en-US" b="1" dirty="0"/>
              <a:t>     </a:t>
            </a:r>
            <a:r>
              <a:rPr lang="ko-KR" altLang="en-US" b="1" dirty="0" smtClean="0"/>
              <a:t>   </a:t>
            </a:r>
            <a:r>
              <a:rPr lang="ko-KR" altLang="en-US" b="1" dirty="0" err="1" smtClean="0"/>
              <a:t>인강시스템이</a:t>
            </a:r>
            <a:r>
              <a:rPr lang="ko-KR" altLang="en-US" b="1" dirty="0" smtClean="0"/>
              <a:t> </a:t>
            </a:r>
            <a:r>
              <a:rPr lang="ko-KR" altLang="en-US" b="1" dirty="0"/>
              <a:t>아니니까</a:t>
            </a:r>
            <a:r>
              <a:rPr lang="en-US" altLang="ko-KR" b="1" dirty="0"/>
              <a:t>,</a:t>
            </a:r>
            <a:endParaRPr lang="ko-KR" altLang="en-US" dirty="0"/>
          </a:p>
          <a:p>
            <a:r>
              <a:rPr lang="ko-KR" altLang="en-US" b="1" dirty="0"/>
              <a:t>     </a:t>
            </a:r>
            <a:r>
              <a:rPr lang="ko-KR" altLang="en-US" b="1" dirty="0" smtClean="0"/>
              <a:t>  그러나</a:t>
            </a:r>
            <a:r>
              <a:rPr lang="en-US" altLang="ko-KR" b="1" dirty="0"/>
              <a:t>,</a:t>
            </a:r>
            <a:r>
              <a:rPr lang="ko-KR" altLang="en-US" b="1" dirty="0" smtClean="0"/>
              <a:t>원격스마트대학시스템에는 다른 </a:t>
            </a:r>
            <a:r>
              <a:rPr lang="ko-KR" altLang="en-US" b="1" dirty="0"/>
              <a:t>접근법 필요</a:t>
            </a:r>
            <a:r>
              <a:rPr lang="en-US" altLang="ko-KR" b="1" dirty="0"/>
              <a:t>)</a:t>
            </a:r>
            <a:r>
              <a:rPr lang="ko-KR" altLang="en-US" b="1" dirty="0"/>
              <a:t>은 </a:t>
            </a:r>
            <a:endParaRPr lang="ko-KR" altLang="en-US" dirty="0"/>
          </a:p>
          <a:p>
            <a:r>
              <a:rPr lang="ko-KR" altLang="en-US" b="1" dirty="0"/>
              <a:t>    독서</a:t>
            </a:r>
            <a:r>
              <a:rPr lang="en-US" altLang="ko-KR" b="1" dirty="0"/>
              <a:t>,</a:t>
            </a:r>
            <a:r>
              <a:rPr lang="ko-KR" altLang="en-US" b="1" dirty="0"/>
              <a:t>이해</a:t>
            </a:r>
            <a:r>
              <a:rPr lang="en-US" altLang="ko-KR" b="1" dirty="0"/>
              <a:t>,</a:t>
            </a:r>
            <a:r>
              <a:rPr lang="ko-KR" altLang="en-US" b="1" dirty="0"/>
              <a:t>서술형 연습을 통한</a:t>
            </a:r>
            <a:endParaRPr lang="ko-KR" altLang="en-US" dirty="0"/>
          </a:p>
          <a:p>
            <a:r>
              <a:rPr lang="ko-KR" altLang="en-US" b="1" dirty="0"/>
              <a:t>    반영적</a:t>
            </a:r>
            <a:r>
              <a:rPr lang="en-US" altLang="ko-KR" b="1" dirty="0"/>
              <a:t>,</a:t>
            </a:r>
            <a:r>
              <a:rPr lang="ko-KR" altLang="en-US" b="1" dirty="0"/>
              <a:t>비판적</a:t>
            </a:r>
            <a:r>
              <a:rPr lang="en-US" altLang="ko-KR" b="1" dirty="0"/>
              <a:t>,</a:t>
            </a:r>
            <a:r>
              <a:rPr lang="ko-KR" altLang="en-US" b="1" dirty="0"/>
              <a:t>창의적 사고의 </a:t>
            </a:r>
            <a:endParaRPr lang="ko-KR" altLang="en-US" dirty="0"/>
          </a:p>
          <a:p>
            <a:r>
              <a:rPr lang="ko-KR" altLang="en-US" b="1" dirty="0"/>
              <a:t>    연속과정과 피드백</a:t>
            </a:r>
            <a:r>
              <a:rPr lang="en-US" altLang="ko-KR" b="1" dirty="0"/>
              <a:t>(</a:t>
            </a:r>
            <a:r>
              <a:rPr lang="ko-KR" altLang="en-US" b="1" dirty="0" err="1"/>
              <a:t>되먹이</a:t>
            </a:r>
            <a:r>
              <a:rPr lang="en-US" altLang="ko-KR" b="1" dirty="0"/>
              <a:t>)</a:t>
            </a:r>
            <a:r>
              <a:rPr lang="ko-KR" altLang="en-US" b="1" dirty="0"/>
              <a:t>되는 결과이니까</a:t>
            </a:r>
            <a:r>
              <a:rPr lang="en-US" altLang="ko-KR" b="1" dirty="0"/>
              <a:t>! 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000" dirty="0" smtClean="0"/>
              <a:t>교육방송 업그레이드</a:t>
            </a:r>
            <a:r>
              <a:rPr lang="en-US" altLang="ko-KR" sz="2000" dirty="0" smtClean="0"/>
              <a:t>&lt; </a:t>
            </a:r>
            <a:r>
              <a:rPr lang="ko-KR" altLang="en-US" sz="2000" dirty="0" err="1" smtClean="0"/>
              <a:t>교육컨텐츠기획전문가</a:t>
            </a:r>
            <a:r>
              <a:rPr lang="ko-KR" altLang="en-US" sz="2000" dirty="0" smtClean="0"/>
              <a:t> 참조용</a:t>
            </a:r>
            <a:r>
              <a:rPr lang="en-US" altLang="ko-KR" sz="2000" dirty="0" smtClean="0"/>
              <a:t>! </a:t>
            </a:r>
            <a:r>
              <a:rPr lang="ko-KR" altLang="en-US" sz="2000" dirty="0" smtClean="0"/>
              <a:t>양방향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쌍방향</a:t>
            </a:r>
            <a:r>
              <a:rPr lang="en-US" altLang="ko-KR" sz="2000" dirty="0" smtClean="0"/>
              <a:t>) </a:t>
            </a:r>
            <a:r>
              <a:rPr lang="ko-KR" altLang="en-US" sz="2000" dirty="0" smtClean="0"/>
              <a:t>학습자 </a:t>
            </a:r>
            <a:r>
              <a:rPr lang="ko-KR" altLang="en-US" sz="2000" dirty="0" err="1" smtClean="0"/>
              <a:t>참여형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컨텐츠</a:t>
            </a:r>
            <a:r>
              <a:rPr lang="ko-KR" altLang="en-US" sz="2000" dirty="0" smtClean="0"/>
              <a:t> 개발 </a:t>
            </a:r>
            <a:r>
              <a:rPr lang="en-US" altLang="ko-KR" sz="2000" dirty="0" smtClean="0"/>
              <a:t>+ </a:t>
            </a:r>
            <a:r>
              <a:rPr lang="ko-KR" altLang="en-US" sz="2000" dirty="0" err="1" smtClean="0"/>
              <a:t>학습코칭프로그램</a:t>
            </a:r>
            <a:r>
              <a:rPr lang="ko-KR" altLang="en-US" sz="2000" dirty="0" smtClean="0"/>
              <a:t> 강화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b="1" dirty="0"/>
              <a:t>3. </a:t>
            </a:r>
            <a:r>
              <a:rPr lang="ko-KR" altLang="en-US" b="1" dirty="0" err="1"/>
              <a:t>램프스터디</a:t>
            </a:r>
            <a:r>
              <a:rPr lang="ko-KR" altLang="en-US" b="1" dirty="0"/>
              <a:t> 강화 및</a:t>
            </a:r>
            <a:endParaRPr lang="ko-KR" altLang="en-US" dirty="0"/>
          </a:p>
          <a:p>
            <a:r>
              <a:rPr lang="ko-KR" altLang="en-US" b="1" dirty="0"/>
              <a:t>   조남호</a:t>
            </a:r>
            <a:r>
              <a:rPr lang="en-US" altLang="ko-KR" b="1" dirty="0"/>
              <a:t>(</a:t>
            </a:r>
            <a:r>
              <a:rPr lang="ko-KR" altLang="en-US" b="1" dirty="0"/>
              <a:t>혹은 김 </a:t>
            </a:r>
            <a:r>
              <a:rPr lang="ko-KR" altLang="en-US" b="1" dirty="0" err="1"/>
              <a:t>다니엘</a:t>
            </a:r>
            <a:r>
              <a:rPr lang="en-US" altLang="ko-KR" b="1" dirty="0"/>
              <a:t>) </a:t>
            </a:r>
            <a:r>
              <a:rPr lang="ko-KR" altLang="en-US" b="1" dirty="0"/>
              <a:t>등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학습개발법 </a:t>
            </a:r>
            <a:r>
              <a:rPr lang="ko-KR" altLang="en-US" b="1" dirty="0"/>
              <a:t>연계 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ko-KR" altLang="en-US" b="1" dirty="0" err="1" smtClean="0"/>
              <a:t>학습코칭프로그램</a:t>
            </a:r>
            <a:endParaRPr lang="en-US" altLang="ko-KR" b="1" dirty="0" smtClean="0"/>
          </a:p>
          <a:p>
            <a:r>
              <a:rPr lang="ko-KR" altLang="en-US" b="1" dirty="0"/>
              <a:t> 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ko-KR" altLang="en-US" b="1" dirty="0" smtClean="0"/>
              <a:t>자기주도학습법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(</a:t>
            </a:r>
            <a:r>
              <a:rPr lang="ko-KR" altLang="en-US" b="1" dirty="0"/>
              <a:t>한문</a:t>
            </a:r>
            <a:r>
              <a:rPr lang="en-US" altLang="ko-KR" b="1" dirty="0"/>
              <a:t>,</a:t>
            </a:r>
            <a:r>
              <a:rPr lang="ko-KR" altLang="en-US" b="1" dirty="0"/>
              <a:t>논술</a:t>
            </a:r>
            <a:r>
              <a:rPr lang="en-US" altLang="ko-KR" b="1" dirty="0"/>
              <a:t>,</a:t>
            </a:r>
            <a:r>
              <a:rPr lang="ko-KR" altLang="en-US" b="1" dirty="0" err="1"/>
              <a:t>기억법</a:t>
            </a:r>
            <a:r>
              <a:rPr lang="en-US" altLang="ko-KR" b="1" dirty="0"/>
              <a:t>) </a:t>
            </a:r>
            <a:r>
              <a:rPr lang="ko-KR" altLang="en-US" b="1" dirty="0" smtClean="0"/>
              <a:t>강화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000" dirty="0"/>
              <a:t> </a:t>
            </a:r>
            <a:r>
              <a:rPr lang="ko-KR" altLang="en-US" sz="2700" dirty="0"/>
              <a:t>한국방송 </a:t>
            </a:r>
            <a:r>
              <a:rPr lang="en-US" altLang="ko-KR" sz="2700" dirty="0"/>
              <a:t>&amp; </a:t>
            </a:r>
            <a:r>
              <a:rPr lang="ko-KR" altLang="en-US" sz="2700" dirty="0"/>
              <a:t>교육방송 양 방송 </a:t>
            </a:r>
            <a:r>
              <a:rPr lang="en-US" altLang="ko-KR" sz="2700" dirty="0"/>
              <a:t>CEO</a:t>
            </a:r>
            <a:r>
              <a:rPr lang="ko-KR" altLang="en-US" sz="2700" dirty="0"/>
              <a:t>께 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이미 </a:t>
            </a:r>
            <a:r>
              <a:rPr lang="ko-KR" altLang="en-US" sz="2700" dirty="0"/>
              <a:t>알고 계신 것 다시 강조해드립니다</a:t>
            </a:r>
            <a:r>
              <a:rPr lang="en-US" altLang="ko-KR" sz="2700" dirty="0"/>
              <a:t>! 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방송통신 </a:t>
            </a:r>
            <a:r>
              <a:rPr lang="ko-KR" altLang="en-US" sz="2700" dirty="0"/>
              <a:t>평생교육 </a:t>
            </a:r>
            <a:r>
              <a:rPr lang="ko-KR" altLang="en-US" sz="2700" dirty="0" err="1"/>
              <a:t>웹컨텐츠</a:t>
            </a:r>
            <a:r>
              <a:rPr lang="ko-KR" altLang="en-US" sz="2700" dirty="0"/>
              <a:t> </a:t>
            </a:r>
            <a:r>
              <a:rPr lang="ko-KR" altLang="en-US" sz="2000" dirty="0"/>
              <a:t/>
            </a:r>
            <a:br>
              <a:rPr lang="ko-KR" altLang="en-US" sz="2000" dirty="0"/>
            </a:b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ko-KR" altLang="en-US" b="1" dirty="0"/>
              <a:t>언제 어디서나 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개콘</a:t>
            </a:r>
            <a:r>
              <a:rPr lang="ko-KR" altLang="en-US" b="1" dirty="0" smtClean="0"/>
              <a:t> </a:t>
            </a:r>
            <a:r>
              <a:rPr lang="ko-KR" altLang="en-US" b="1" dirty="0"/>
              <a:t>해도 </a:t>
            </a:r>
            <a:r>
              <a:rPr lang="ko-KR" altLang="en-US" b="1" dirty="0" err="1"/>
              <a:t>기역키역해도</a:t>
            </a:r>
            <a:r>
              <a:rPr lang="ko-KR" altLang="en-US" b="1" dirty="0"/>
              <a:t> </a:t>
            </a:r>
            <a:endParaRPr lang="ko-KR" altLang="en-US" dirty="0"/>
          </a:p>
          <a:p>
            <a:r>
              <a:rPr lang="ko-KR" altLang="en-US" b="1" dirty="0"/>
              <a:t>개그콘서트가 나오는</a:t>
            </a:r>
            <a:r>
              <a:rPr lang="en-US" altLang="ko-KR" b="1" dirty="0"/>
              <a:t>,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 err="1"/>
              <a:t>초중고</a:t>
            </a:r>
            <a:r>
              <a:rPr lang="ko-KR" altLang="en-US" b="1" dirty="0"/>
              <a:t> </a:t>
            </a:r>
            <a:r>
              <a:rPr lang="ko-KR" altLang="en-US" b="1" dirty="0" err="1"/>
              <a:t>수학무료인강</a:t>
            </a:r>
            <a:r>
              <a:rPr lang="ko-KR" altLang="en-US" b="1" dirty="0"/>
              <a:t> 말하거나 </a:t>
            </a:r>
            <a:r>
              <a:rPr lang="ko-KR" altLang="en-US" b="1" dirty="0" smtClean="0"/>
              <a:t> 함수 </a:t>
            </a:r>
            <a:r>
              <a:rPr lang="en-US" altLang="ko-KR" b="1" dirty="0"/>
              <a:t>1</a:t>
            </a:r>
            <a:r>
              <a:rPr lang="ko-KR" altLang="en-US" b="1" dirty="0" err="1"/>
              <a:t>차함수</a:t>
            </a:r>
            <a:r>
              <a:rPr lang="ko-KR" altLang="en-US" b="1" dirty="0"/>
              <a:t> </a:t>
            </a:r>
            <a:r>
              <a:rPr lang="en-US" altLang="ko-KR" b="1" dirty="0"/>
              <a:t>2</a:t>
            </a:r>
            <a:r>
              <a:rPr lang="ko-KR" altLang="en-US" b="1" dirty="0" err="1"/>
              <a:t>차함수</a:t>
            </a:r>
            <a:r>
              <a:rPr lang="ko-KR" altLang="en-US" b="1" dirty="0"/>
              <a:t> 하면 </a:t>
            </a:r>
            <a:endParaRPr lang="ko-KR" altLang="en-US" dirty="0"/>
          </a:p>
          <a:p>
            <a:r>
              <a:rPr lang="ko-KR" altLang="en-US" b="1" dirty="0"/>
              <a:t>완전 무료 </a:t>
            </a:r>
            <a:r>
              <a:rPr lang="ko-KR" altLang="en-US" b="1" dirty="0" err="1"/>
              <a:t>인강이</a:t>
            </a:r>
            <a:r>
              <a:rPr lang="ko-KR" altLang="en-US" b="1" dirty="0"/>
              <a:t> 나오는</a:t>
            </a:r>
            <a:r>
              <a:rPr lang="en-US" altLang="ko-KR" b="1" dirty="0"/>
              <a:t>,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기출문제 </a:t>
            </a:r>
            <a:r>
              <a:rPr lang="ko-KR" altLang="en-US" b="1" dirty="0" err="1" smtClean="0"/>
              <a:t>예상문제하면</a:t>
            </a:r>
            <a:r>
              <a:rPr lang="ko-KR" altLang="en-US" b="1" dirty="0" smtClean="0"/>
              <a:t> 다 </a:t>
            </a:r>
            <a:r>
              <a:rPr lang="ko-KR" altLang="en-US" b="1" dirty="0"/>
              <a:t>동영상 연계하여 나오는 시대</a:t>
            </a:r>
            <a:r>
              <a:rPr lang="en-US" altLang="ko-KR" b="1" dirty="0"/>
              <a:t>!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대한민국 안 되는 것 있으면 말해봐</a:t>
            </a:r>
            <a:r>
              <a:rPr lang="en-US" altLang="ko-KR" b="1" dirty="0"/>
              <a:t>!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@</a:t>
            </a:r>
            <a:r>
              <a:rPr lang="ko-KR" altLang="en-US" b="1" dirty="0" err="1"/>
              <a:t>초등수학맥잡기</a:t>
            </a:r>
            <a:r>
              <a:rPr lang="en-US" altLang="ko-KR" b="1" dirty="0" smtClean="0"/>
              <a:t>!  </a:t>
            </a:r>
            <a:r>
              <a:rPr lang="ko-KR" altLang="en-US" dirty="0"/>
              <a:t> </a:t>
            </a:r>
            <a:r>
              <a:rPr lang="en-US" altLang="ko-KR" dirty="0"/>
              <a:t>(</a:t>
            </a:r>
            <a:r>
              <a:rPr lang="ko-KR" altLang="en-US" dirty="0"/>
              <a:t>공교육 쌤 제작사이트 선용하여</a:t>
            </a:r>
          </a:p>
          <a:p>
            <a:r>
              <a:rPr lang="ko-KR" altLang="en-US" dirty="0"/>
              <a:t>  좋은 사이트 많아요</a:t>
            </a:r>
            <a:r>
              <a:rPr lang="en-US" altLang="ko-KR" dirty="0" smtClean="0"/>
              <a:t>)  </a:t>
            </a:r>
            <a:r>
              <a:rPr lang="en-US" altLang="ko-KR" dirty="0"/>
              <a:t>   </a:t>
            </a:r>
            <a:r>
              <a:rPr lang="en-US" altLang="ko-KR" b="1" u="sng" dirty="0">
                <a:hlinkClick r:id="rId2"/>
              </a:rPr>
              <a:t>http://xmath.net/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학습사이트 매트릭스 연결 </a:t>
            </a:r>
            <a:r>
              <a:rPr lang="ko-KR" altLang="en-US" b="1" dirty="0" smtClean="0"/>
              <a:t>예시 </a:t>
            </a:r>
            <a:r>
              <a:rPr lang="en-US" altLang="ko-KR" b="1" dirty="0" smtClean="0"/>
              <a:t>&lt;&lt; </a:t>
            </a:r>
            <a:r>
              <a:rPr lang="ko-KR" altLang="en-US" b="1" dirty="0" err="1"/>
              <a:t>초중고</a:t>
            </a:r>
            <a:r>
              <a:rPr lang="ko-KR" altLang="en-US" b="1" dirty="0"/>
              <a:t> 전과목 </a:t>
            </a:r>
            <a:r>
              <a:rPr lang="ko-KR" altLang="en-US" b="1" dirty="0" err="1"/>
              <a:t>테마별</a:t>
            </a:r>
            <a:endParaRPr lang="ko-KR" altLang="en-US" dirty="0"/>
          </a:p>
          <a:p>
            <a:r>
              <a:rPr lang="ko-KR" altLang="en-US" b="1" dirty="0"/>
              <a:t>   </a:t>
            </a:r>
            <a:r>
              <a:rPr lang="en-US" altLang="ko-KR" b="1" dirty="0"/>
              <a:t>(</a:t>
            </a:r>
            <a:r>
              <a:rPr lang="ko-KR" altLang="en-US" b="1" dirty="0"/>
              <a:t>개념 음성</a:t>
            </a:r>
            <a:r>
              <a:rPr lang="en-US" altLang="ko-KR" b="1" dirty="0"/>
              <a:t>+</a:t>
            </a:r>
            <a:r>
              <a:rPr lang="ko-KR" altLang="en-US" b="1" dirty="0"/>
              <a:t>자막</a:t>
            </a:r>
            <a:r>
              <a:rPr lang="en-US" altLang="ko-KR" b="1" dirty="0"/>
              <a:t>+</a:t>
            </a:r>
            <a:r>
              <a:rPr lang="ko-KR" altLang="en-US" b="1" dirty="0"/>
              <a:t>동영상하이퍼링크 </a:t>
            </a:r>
            <a:endParaRPr lang="ko-KR" altLang="en-US" dirty="0"/>
          </a:p>
          <a:p>
            <a:r>
              <a:rPr lang="ko-KR" altLang="en-US" b="1" dirty="0"/>
              <a:t>   기초</a:t>
            </a:r>
            <a:r>
              <a:rPr lang="en-US" altLang="ko-KR" b="1" dirty="0"/>
              <a:t>/</a:t>
            </a:r>
            <a:r>
              <a:rPr lang="ko-KR" altLang="en-US" b="1" dirty="0"/>
              <a:t>발전</a:t>
            </a:r>
            <a:r>
              <a:rPr lang="en-US" altLang="ko-KR" b="1" dirty="0"/>
              <a:t>/</a:t>
            </a:r>
            <a:r>
              <a:rPr lang="ko-KR" altLang="en-US" b="1" dirty="0"/>
              <a:t>심화 </a:t>
            </a:r>
            <a:r>
              <a:rPr lang="ko-KR" altLang="en-US" b="1" dirty="0" err="1"/>
              <a:t>학습가능케</a:t>
            </a:r>
            <a:r>
              <a:rPr lang="ko-KR" altLang="en-US" b="1" dirty="0"/>
              <a:t>  </a:t>
            </a:r>
            <a:r>
              <a:rPr lang="en-US" altLang="ko-KR" b="1" dirty="0"/>
              <a:t>&gt;&gt;</a:t>
            </a:r>
            <a:endParaRPr lang="ko-KR" altLang="en-US" dirty="0"/>
          </a:p>
          <a:p>
            <a:r>
              <a:rPr lang="en-US" altLang="ko-KR" b="1" u="sng" dirty="0">
                <a:hlinkClick r:id="rId3"/>
              </a:rPr>
              <a:t>http://</a:t>
            </a:r>
            <a:r>
              <a:rPr lang="en-US" altLang="ko-KR" b="1" u="sng" dirty="0" smtClean="0">
                <a:hlinkClick r:id="rId3"/>
              </a:rPr>
              <a:t>ipco.byus.net/tech/iboard.php</a:t>
            </a:r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 한국방송 </a:t>
            </a:r>
            <a:r>
              <a:rPr lang="en-US" altLang="ko-KR" sz="2400" dirty="0" smtClean="0"/>
              <a:t>&amp; </a:t>
            </a:r>
            <a:r>
              <a:rPr lang="ko-KR" altLang="en-US" sz="2400" dirty="0" smtClean="0"/>
              <a:t>교육방송 양 방송 </a:t>
            </a:r>
            <a:r>
              <a:rPr lang="en-US" altLang="ko-KR" sz="2400" dirty="0" smtClean="0"/>
              <a:t>CEO</a:t>
            </a:r>
            <a:r>
              <a:rPr lang="ko-KR" altLang="en-US" sz="2400" dirty="0" smtClean="0"/>
              <a:t>께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이미 알고 계신 것 다시 강조해드립니다</a:t>
            </a:r>
            <a:r>
              <a:rPr lang="en-US" altLang="ko-KR" sz="2400" dirty="0" smtClean="0"/>
              <a:t>! </a:t>
            </a:r>
            <a:br>
              <a:rPr lang="en-US" altLang="ko-KR" sz="2400" dirty="0" smtClean="0"/>
            </a:br>
            <a:r>
              <a:rPr lang="ko-KR" altLang="en-US" sz="2400" dirty="0" smtClean="0"/>
              <a:t>방송통신 평생교육 </a:t>
            </a:r>
            <a:r>
              <a:rPr lang="ko-KR" altLang="en-US" sz="2400" dirty="0" err="1" smtClean="0"/>
              <a:t>웹컨텐츠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b="1" dirty="0"/>
              <a:t>동영상 강의 중에  쌤의 </a:t>
            </a:r>
            <a:endParaRPr lang="ko-KR" altLang="en-US" dirty="0"/>
          </a:p>
          <a:p>
            <a:r>
              <a:rPr lang="ko-KR" altLang="en-US" b="1" dirty="0"/>
              <a:t>수학적 개념이 </a:t>
            </a:r>
            <a:r>
              <a:rPr lang="ko-KR" altLang="en-US" b="1" dirty="0" err="1"/>
              <a:t>타과목</a:t>
            </a:r>
            <a:r>
              <a:rPr lang="ko-KR" altLang="en-US" b="1" dirty="0"/>
              <a:t> 연계통합 되게 </a:t>
            </a:r>
            <a:endParaRPr lang="ko-KR" altLang="en-US" dirty="0"/>
          </a:p>
          <a:p>
            <a:r>
              <a:rPr lang="ko-KR" altLang="en-US" b="1" dirty="0"/>
              <a:t>한국방송 교육방송자료가</a:t>
            </a:r>
            <a:endParaRPr lang="ko-KR" altLang="en-US" dirty="0"/>
          </a:p>
          <a:p>
            <a:r>
              <a:rPr lang="ko-KR" altLang="en-US" b="1" dirty="0" err="1"/>
              <a:t>초중고</a:t>
            </a:r>
            <a:r>
              <a:rPr lang="ko-KR" altLang="en-US" b="1" dirty="0"/>
              <a:t> 수준별로 과목별로</a:t>
            </a:r>
            <a:endParaRPr lang="ko-KR" altLang="en-US" dirty="0"/>
          </a:p>
          <a:p>
            <a:r>
              <a:rPr lang="ko-KR" altLang="en-US" b="1" dirty="0"/>
              <a:t>전과목 </a:t>
            </a:r>
            <a:r>
              <a:rPr lang="ko-KR" altLang="en-US" b="1" dirty="0" err="1"/>
              <a:t>융합통합되어</a:t>
            </a:r>
            <a:r>
              <a:rPr lang="ko-KR" altLang="en-US" dirty="0"/>
              <a:t> </a:t>
            </a:r>
          </a:p>
          <a:p>
            <a:r>
              <a:rPr lang="ko-KR" altLang="en-US" b="1" dirty="0"/>
              <a:t>지식채널처럼 나오는 시대</a:t>
            </a:r>
            <a:r>
              <a:rPr lang="en-US" altLang="ko-KR" b="1" dirty="0"/>
              <a:t>!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초등 지식채널 연구회</a:t>
            </a:r>
            <a:r>
              <a:rPr lang="ko-KR" altLang="en-US" dirty="0"/>
              <a:t> </a:t>
            </a:r>
          </a:p>
          <a:p>
            <a:r>
              <a:rPr lang="en-US" altLang="ko-KR" b="1" dirty="0">
                <a:hlinkClick r:id="rId2"/>
              </a:rPr>
              <a:t>http://www.coolearning.net/e/ 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사교육 </a:t>
            </a:r>
            <a:r>
              <a:rPr lang="en-US" altLang="ko-KR" b="1" dirty="0"/>
              <a:t>0%</a:t>
            </a:r>
            <a:r>
              <a:rPr lang="ko-KR" altLang="en-US" b="1" dirty="0"/>
              <a:t>시대</a:t>
            </a:r>
            <a:r>
              <a:rPr lang="en-US" altLang="ko-KR" b="1" dirty="0"/>
              <a:t>!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공교육 창의적 반영적 </a:t>
            </a:r>
            <a:r>
              <a:rPr lang="ko-KR" altLang="en-US" b="1" dirty="0" err="1"/>
              <a:t>비판적사로로</a:t>
            </a:r>
            <a:r>
              <a:rPr lang="ko-KR" altLang="en-US" b="1" dirty="0"/>
              <a:t> 교육선도</a:t>
            </a:r>
            <a:r>
              <a:rPr lang="en-US" altLang="ko-KR" b="1" dirty="0"/>
              <a:t>! 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000" dirty="0"/>
              <a:t>교육방송 혹은 학교 교육방송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&lt;</a:t>
            </a:r>
            <a:r>
              <a:rPr lang="ko-KR" altLang="en-US" sz="2000" dirty="0"/>
              <a:t>사교육 절감대책 제주도 </a:t>
            </a:r>
            <a:r>
              <a:rPr lang="ko-KR" altLang="en-US" sz="2000" dirty="0" err="1"/>
              <a:t>초중</a:t>
            </a:r>
            <a:r>
              <a:rPr lang="ko-KR" altLang="en-US" sz="2000" dirty="0"/>
              <a:t>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000" dirty="0" smtClean="0"/>
              <a:t>인터넷교육방송벤치마킹 제주교육동영상서비스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ko-KR" altLang="en-US" b="1" dirty="0"/>
              <a:t>교육방송 혹은 학교 </a:t>
            </a:r>
            <a:r>
              <a:rPr lang="ko-KR" altLang="en-US" b="1" dirty="0" smtClean="0"/>
              <a:t>교육방송 </a:t>
            </a:r>
            <a:endParaRPr lang="ko-KR" altLang="en-US" dirty="0"/>
          </a:p>
          <a:p>
            <a:r>
              <a:rPr lang="en-US" altLang="ko-KR" b="1" dirty="0"/>
              <a:t>&lt;</a:t>
            </a:r>
            <a:r>
              <a:rPr lang="ko-KR" altLang="en-US" b="1" dirty="0"/>
              <a:t>사교육 </a:t>
            </a:r>
            <a:r>
              <a:rPr lang="ko-KR" altLang="en-US" b="1" dirty="0" smtClean="0"/>
              <a:t>절감대책 </a:t>
            </a:r>
            <a:r>
              <a:rPr lang="ko-KR" altLang="en-US" b="1" dirty="0"/>
              <a:t> 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제주도 초 중  인터넷교육방송벤치마킹</a:t>
            </a:r>
            <a:r>
              <a:rPr lang="ko-KR" altLang="en-US" dirty="0"/>
              <a:t> </a:t>
            </a:r>
          </a:p>
          <a:p>
            <a:r>
              <a:rPr lang="ko-KR" altLang="en-US" b="1" dirty="0"/>
              <a:t>  </a:t>
            </a:r>
            <a:r>
              <a:rPr lang="ko-KR" altLang="en-US" b="1" dirty="0" smtClean="0"/>
              <a:t>제주교육동영상서비스</a:t>
            </a:r>
            <a:r>
              <a:rPr lang="ko-KR" altLang="en-US" b="1" dirty="0"/>
              <a:t>  </a:t>
            </a:r>
            <a:endParaRPr lang="en-US" altLang="ko-KR" b="1" dirty="0" smtClean="0"/>
          </a:p>
          <a:p>
            <a:r>
              <a:rPr lang="en-US" altLang="ko-KR" b="1" dirty="0" smtClean="0">
                <a:hlinkClick r:id="rId2"/>
              </a:rPr>
              <a:t>http</a:t>
            </a:r>
            <a:r>
              <a:rPr lang="en-US" altLang="ko-KR" b="1" dirty="0">
                <a:hlinkClick r:id="rId2"/>
              </a:rPr>
              <a:t>://www.jedcast.net</a:t>
            </a:r>
            <a:r>
              <a:rPr lang="en-US" altLang="ko-KR" b="1" dirty="0" smtClean="0">
                <a:hlinkClick r:id="rId2"/>
              </a:rPr>
              <a:t>/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b="1" dirty="0"/>
              <a:t> 양방향 학생참여 </a:t>
            </a:r>
            <a:r>
              <a:rPr lang="ko-KR" altLang="en-US" b="1" dirty="0" smtClean="0"/>
              <a:t>수업 </a:t>
            </a:r>
            <a:r>
              <a:rPr lang="ko-KR" altLang="en-US" b="1" dirty="0" err="1" smtClean="0"/>
              <a:t>인강</a:t>
            </a:r>
            <a:r>
              <a:rPr lang="ko-KR" altLang="en-US" b="1" dirty="0"/>
              <a:t>﻿</a:t>
            </a:r>
            <a:endParaRPr lang="ko-KR" altLang="en-US" dirty="0"/>
          </a:p>
          <a:p>
            <a:r>
              <a:rPr lang="ko-KR" altLang="en-US" b="1" dirty="0"/>
              <a:t> 통합융합과목 </a:t>
            </a:r>
            <a:r>
              <a:rPr lang="en-US" altLang="ko-KR" b="1" dirty="0"/>
              <a:t>2~3</a:t>
            </a:r>
            <a:r>
              <a:rPr lang="ko-KR" altLang="en-US" b="1" dirty="0"/>
              <a:t>인 쌤 강의</a:t>
            </a:r>
            <a:endParaRPr lang="ko-KR" altLang="en-US" dirty="0"/>
          </a:p>
          <a:p>
            <a:r>
              <a:rPr lang="ko-KR" altLang="en-US" b="1" dirty="0"/>
              <a:t> 타 과목 영어로 강의</a:t>
            </a:r>
            <a:r>
              <a:rPr lang="en-US" altLang="ko-KR" b="1" dirty="0"/>
              <a:t>&lt;</a:t>
            </a:r>
            <a:r>
              <a:rPr lang="ko-KR" altLang="en-US" b="1" dirty="0"/>
              <a:t>토플 </a:t>
            </a:r>
            <a:r>
              <a:rPr lang="ko-KR" altLang="en-US" b="1" dirty="0" err="1"/>
              <a:t>저리가라</a:t>
            </a:r>
            <a:r>
              <a:rPr lang="ko-KR" altLang="en-US" b="1" dirty="0"/>
              <a:t> 수준</a:t>
            </a:r>
            <a:r>
              <a:rPr lang="en-US" altLang="ko-KR" b="1" dirty="0"/>
              <a:t>&gt;</a:t>
            </a:r>
            <a:endParaRPr lang="ko-KR" altLang="en-US" dirty="0"/>
          </a:p>
          <a:p>
            <a:r>
              <a:rPr lang="ko-KR" altLang="en-US" b="1" dirty="0"/>
              <a:t> 문제해결 능력 강화 </a:t>
            </a:r>
            <a:r>
              <a:rPr lang="ko-KR" altLang="en-US" b="1" dirty="0" err="1"/>
              <a:t>컨텐츠</a:t>
            </a:r>
            <a:endParaRPr lang="ko-KR" altLang="en-US" dirty="0"/>
          </a:p>
          <a:p>
            <a:r>
              <a:rPr lang="ko-KR" altLang="en-US" b="1" dirty="0"/>
              <a:t> 재능</a:t>
            </a:r>
            <a:r>
              <a:rPr lang="en-US" altLang="ko-KR" b="1" dirty="0"/>
              <a:t>,</a:t>
            </a:r>
            <a:r>
              <a:rPr lang="ko-KR" altLang="en-US" b="1" dirty="0"/>
              <a:t>창의력</a:t>
            </a:r>
            <a:r>
              <a:rPr lang="en-US" altLang="ko-KR" b="1" dirty="0"/>
              <a:t>+</a:t>
            </a:r>
            <a:r>
              <a:rPr lang="ko-KR" altLang="en-US" b="1" dirty="0"/>
              <a:t>진로지도 능력 </a:t>
            </a:r>
            <a:r>
              <a:rPr lang="ko-KR" altLang="en-US" b="1" dirty="0" smtClean="0"/>
              <a:t>개발프로그램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2400" dirty="0" smtClean="0"/>
              <a:t>한국방송 </a:t>
            </a:r>
            <a:r>
              <a:rPr lang="en-US" altLang="ko-KR" sz="2400" dirty="0" smtClean="0"/>
              <a:t>&amp; </a:t>
            </a:r>
            <a:r>
              <a:rPr lang="ko-KR" altLang="en-US" sz="2400" dirty="0" smtClean="0"/>
              <a:t>교육방송 양 방송 </a:t>
            </a:r>
            <a:r>
              <a:rPr lang="en-US" altLang="ko-KR" sz="2400" dirty="0" smtClean="0"/>
              <a:t>CEO</a:t>
            </a:r>
            <a:r>
              <a:rPr lang="ko-KR" altLang="en-US" sz="2400" dirty="0" smtClean="0"/>
              <a:t>께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이미 알고 계신 것 다시 강조해드립니다</a:t>
            </a:r>
            <a:r>
              <a:rPr lang="en-US" altLang="ko-KR" sz="2400" dirty="0" smtClean="0"/>
              <a:t>! </a:t>
            </a:r>
            <a:br>
              <a:rPr lang="en-US" altLang="ko-KR" sz="2400" dirty="0" smtClean="0"/>
            </a:br>
            <a:r>
              <a:rPr lang="ko-KR" altLang="en-US" sz="2400" dirty="0" smtClean="0"/>
              <a:t>방송통신 평생교육 </a:t>
            </a:r>
            <a:r>
              <a:rPr lang="ko-KR" altLang="en-US" sz="2400" dirty="0" err="1" smtClean="0"/>
              <a:t>웹컨텐츠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@5</a:t>
            </a:r>
            <a:r>
              <a:rPr lang="ko-KR" altLang="en-US" b="1" dirty="0" err="1"/>
              <a:t>대과목</a:t>
            </a:r>
            <a:r>
              <a:rPr lang="ko-KR" altLang="en-US" b="1" dirty="0"/>
              <a:t> </a:t>
            </a:r>
            <a:r>
              <a:rPr lang="ko-KR" altLang="en-US" b="1" dirty="0" smtClean="0"/>
              <a:t>국영수사과 자율성취 내신성적  성장학습</a:t>
            </a:r>
            <a:endParaRPr lang="ko-KR" altLang="en-US" dirty="0"/>
          </a:p>
          <a:p>
            <a:r>
              <a:rPr lang="en-US" altLang="ko-KR" b="1" u="sng" dirty="0">
                <a:hlinkClick r:id="rId2"/>
              </a:rPr>
              <a:t>http://</a:t>
            </a:r>
            <a:r>
              <a:rPr lang="en-US" altLang="ko-KR" b="1" u="sng" dirty="0" smtClean="0">
                <a:hlinkClick r:id="rId2"/>
              </a:rPr>
              <a:t>www.schoolinfo.go.kr/index.jsp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ko-KR" altLang="en-US" b="1" dirty="0" smtClean="0"/>
              <a:t>자기주도학습  </a:t>
            </a:r>
            <a:r>
              <a:rPr lang="en-US" altLang="ko-KR" b="1" dirty="0" smtClean="0"/>
              <a:t>day </a:t>
            </a:r>
            <a:r>
              <a:rPr lang="en-US" altLang="ko-KR" b="1" dirty="0"/>
              <a:t>by </a:t>
            </a:r>
            <a:r>
              <a:rPr lang="en-US" altLang="ko-KR" b="1" dirty="0" smtClean="0"/>
              <a:t>day</a:t>
            </a:r>
            <a:r>
              <a:rPr lang="ko-KR" altLang="en-US" b="1" dirty="0"/>
              <a:t> </a:t>
            </a:r>
          </a:p>
          <a:p>
            <a:r>
              <a:rPr lang="ko-KR" altLang="en-US" b="1" dirty="0"/>
              <a:t> </a:t>
            </a:r>
          </a:p>
          <a:p>
            <a:r>
              <a:rPr lang="ko-KR" altLang="en-US" b="1" dirty="0"/>
              <a:t>학습전략</a:t>
            </a:r>
          </a:p>
          <a:p>
            <a:r>
              <a:rPr lang="en-US" altLang="ko-KR" b="1" u="sng" dirty="0">
                <a:hlinkClick r:id="rId3"/>
              </a:rPr>
              <a:t>http://www.studygs.net/korean/</a:t>
            </a:r>
            <a:endParaRPr lang="ko-KR" altLang="en-US" b="1" dirty="0"/>
          </a:p>
          <a:p>
            <a:r>
              <a:rPr lang="ko-KR" altLang="en-US" b="1" dirty="0"/>
              <a:t> </a:t>
            </a:r>
          </a:p>
          <a:p>
            <a:r>
              <a:rPr lang="en-US" altLang="ko-KR" b="1" dirty="0"/>
              <a:t>@</a:t>
            </a:r>
            <a:r>
              <a:rPr lang="ko-KR" altLang="en-US" b="1" dirty="0"/>
              <a:t>무한대적 사고력흐름과 키우기 </a:t>
            </a:r>
          </a:p>
          <a:p>
            <a:r>
              <a:rPr lang="en-US" altLang="ko-KR" b="1" u="sng" dirty="0">
                <a:hlinkClick r:id="rId4"/>
              </a:rPr>
              <a:t>http://www.bbc.co.uk/schools/teachers/keystage_4/topics/maths.shtml</a:t>
            </a:r>
            <a:endParaRPr lang="ko-KR" altLang="en-US" b="1" dirty="0"/>
          </a:p>
          <a:p>
            <a:r>
              <a:rPr lang="ko-KR" altLang="en-US" b="1" dirty="0"/>
              <a:t>  </a:t>
            </a:r>
          </a:p>
          <a:p>
            <a:r>
              <a:rPr lang="en-US" altLang="ko-KR" b="1" dirty="0"/>
              <a:t>@ </a:t>
            </a:r>
            <a:r>
              <a:rPr lang="ko-KR" altLang="en-US" b="1" dirty="0"/>
              <a:t>무료 영어 웹 연결 </a:t>
            </a:r>
          </a:p>
          <a:p>
            <a:r>
              <a:rPr lang="en-US" altLang="ko-KR" b="1" u="sng" dirty="0">
                <a:hlinkClick r:id="rId5"/>
              </a:rPr>
              <a:t>http://www.elllo.org/</a:t>
            </a:r>
            <a:endParaRPr lang="ko-KR" altLang="en-US" b="1" dirty="0"/>
          </a:p>
          <a:p>
            <a:r>
              <a:rPr lang="ko-KR" altLang="en-US" b="1" dirty="0"/>
              <a:t> </a:t>
            </a:r>
          </a:p>
          <a:p>
            <a:r>
              <a:rPr lang="en-US" altLang="ko-KR" b="1" u="sng" dirty="0">
                <a:hlinkClick r:id="rId6"/>
              </a:rPr>
              <a:t>http://blog.englishcube.net</a:t>
            </a:r>
            <a:r>
              <a:rPr lang="en-US" altLang="ko-KR" b="1" u="sng" dirty="0" smtClean="0">
                <a:hlinkClick r:id="rId6"/>
              </a:rPr>
              <a:t>/</a:t>
            </a:r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2400" dirty="0" smtClean="0"/>
              <a:t>한국방송 </a:t>
            </a:r>
            <a:r>
              <a:rPr lang="en-US" altLang="ko-KR" sz="2400" dirty="0" smtClean="0"/>
              <a:t>&amp; </a:t>
            </a:r>
            <a:r>
              <a:rPr lang="ko-KR" altLang="en-US" sz="2400" dirty="0" smtClean="0"/>
              <a:t>교육방송 양 방송 </a:t>
            </a:r>
            <a:r>
              <a:rPr lang="en-US" altLang="ko-KR" sz="2400" dirty="0" smtClean="0"/>
              <a:t>CEO</a:t>
            </a:r>
            <a:r>
              <a:rPr lang="ko-KR" altLang="en-US" sz="2400" dirty="0" smtClean="0"/>
              <a:t>께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이미 알고 계신 것 다시 강조해드립니다</a:t>
            </a:r>
            <a:r>
              <a:rPr lang="en-US" altLang="ko-KR" sz="2400" dirty="0" smtClean="0"/>
              <a:t>! </a:t>
            </a:r>
            <a:br>
              <a:rPr lang="en-US" altLang="ko-KR" sz="2400" dirty="0" smtClean="0"/>
            </a:br>
            <a:r>
              <a:rPr lang="ko-KR" altLang="en-US" sz="2400" dirty="0" smtClean="0"/>
              <a:t>방송통신 평생교육 </a:t>
            </a:r>
            <a:r>
              <a:rPr lang="ko-KR" altLang="en-US" sz="2400" dirty="0" err="1" smtClean="0"/>
              <a:t>웹컨텐츠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altLang="ko-KR" b="1" dirty="0"/>
              <a:t>TV </a:t>
            </a:r>
            <a:r>
              <a:rPr lang="ko-KR" altLang="en-US" b="1" dirty="0" err="1"/>
              <a:t>수신료</a:t>
            </a:r>
            <a:r>
              <a:rPr lang="ko-KR" altLang="en-US" b="1" dirty="0"/>
              <a:t> </a:t>
            </a:r>
            <a:r>
              <a:rPr lang="en-US" altLang="ko-KR" b="1" dirty="0"/>
              <a:t>10000</a:t>
            </a:r>
            <a:r>
              <a:rPr lang="ko-KR" altLang="en-US" b="1" dirty="0"/>
              <a:t>원 </a:t>
            </a:r>
            <a:r>
              <a:rPr lang="ko-KR" altLang="en-US" b="1" dirty="0" smtClean="0"/>
              <a:t> 상향 </a:t>
            </a:r>
            <a:r>
              <a:rPr lang="ko-KR" altLang="en-US" b="1" dirty="0"/>
              <a:t>대책으로</a:t>
            </a:r>
            <a:r>
              <a:rPr lang="en-US" altLang="ko-KR" b="1" dirty="0" smtClean="0"/>
              <a:t>,</a:t>
            </a:r>
            <a:r>
              <a:rPr lang="ko-KR" altLang="en-US" dirty="0"/>
              <a:t> </a:t>
            </a:r>
          </a:p>
          <a:p>
            <a:r>
              <a:rPr lang="ko-KR" altLang="en-US" b="1" dirty="0"/>
              <a:t>한국방송 대 교육방송 </a:t>
            </a:r>
            <a:r>
              <a:rPr lang="en-US" altLang="ko-KR" b="1" dirty="0" smtClean="0"/>
              <a:t>50</a:t>
            </a:r>
            <a:r>
              <a:rPr lang="ko-KR" altLang="en-US" b="1" dirty="0"/>
              <a:t>대 </a:t>
            </a:r>
            <a:r>
              <a:rPr lang="en-US" altLang="ko-KR" b="1" dirty="0"/>
              <a:t>50</a:t>
            </a:r>
            <a:r>
              <a:rPr lang="ko-KR" altLang="en-US" b="1" dirty="0"/>
              <a:t>으로 </a:t>
            </a:r>
            <a:r>
              <a:rPr lang="ko-KR" altLang="en-US" dirty="0"/>
              <a:t> </a:t>
            </a:r>
          </a:p>
          <a:p>
            <a:r>
              <a:rPr lang="ko-KR" altLang="en-US" b="1" dirty="0"/>
              <a:t>각 방송사 균등하게 </a:t>
            </a:r>
            <a:r>
              <a:rPr lang="en-US" altLang="ko-KR" b="1" dirty="0" smtClean="0"/>
              <a:t>5,000</a:t>
            </a:r>
            <a:r>
              <a:rPr lang="ko-KR" altLang="en-US" b="1" dirty="0"/>
              <a:t>원씩 투자한다</a:t>
            </a:r>
            <a:r>
              <a:rPr lang="en-US" altLang="ko-KR" b="1" dirty="0" smtClean="0"/>
              <a:t>!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TV</a:t>
            </a:r>
            <a:r>
              <a:rPr lang="ko-KR" altLang="en-US" b="1" dirty="0"/>
              <a:t>에 양방향  </a:t>
            </a:r>
            <a:r>
              <a:rPr lang="ko-KR" altLang="en-US" b="1" dirty="0" smtClean="0"/>
              <a:t>통신시스템 </a:t>
            </a:r>
            <a:r>
              <a:rPr lang="ko-KR" altLang="en-US" b="1" dirty="0"/>
              <a:t>구축 </a:t>
            </a:r>
            <a:r>
              <a:rPr lang="ko-KR" altLang="en-US" b="1" dirty="0" smtClean="0"/>
              <a:t>및</a:t>
            </a:r>
            <a:r>
              <a:rPr lang="ko-KR" altLang="en-US" dirty="0"/>
              <a:t> </a:t>
            </a:r>
          </a:p>
          <a:p>
            <a:r>
              <a:rPr lang="ko-KR" altLang="en-US" b="1" dirty="0" err="1"/>
              <a:t>픽토그램</a:t>
            </a:r>
            <a:r>
              <a:rPr lang="ko-KR" altLang="en-US" b="1" dirty="0"/>
              <a:t> 사진 글자 음성 </a:t>
            </a:r>
            <a:r>
              <a:rPr lang="ko-KR" altLang="en-US" b="1" dirty="0" smtClean="0"/>
              <a:t>연동 </a:t>
            </a:r>
            <a:r>
              <a:rPr lang="en-US" altLang="ko-KR" b="1" dirty="0"/>
              <a:t>CIT</a:t>
            </a:r>
            <a:r>
              <a:rPr lang="ko-KR" altLang="en-US" b="1" dirty="0"/>
              <a:t>로</a:t>
            </a:r>
            <a:r>
              <a:rPr lang="en-US" altLang="ko-KR" b="1" dirty="0" smtClean="0"/>
              <a:t>,</a:t>
            </a:r>
            <a:r>
              <a:rPr lang="ko-KR" altLang="en-US" dirty="0"/>
              <a:t>  </a:t>
            </a:r>
          </a:p>
          <a:p>
            <a:r>
              <a:rPr lang="ko-KR" altLang="en-US" b="1" dirty="0" err="1"/>
              <a:t>구글</a:t>
            </a:r>
            <a:r>
              <a:rPr lang="ko-KR" altLang="en-US" b="1" dirty="0"/>
              <a:t> </a:t>
            </a:r>
            <a:r>
              <a:rPr lang="en-US" altLang="ko-KR" b="1" dirty="0" smtClean="0"/>
              <a:t>TV(</a:t>
            </a:r>
            <a:r>
              <a:rPr lang="ko-KR" altLang="en-US" b="1" dirty="0"/>
              <a:t>말로 검색하는 방송</a:t>
            </a:r>
            <a:r>
              <a:rPr lang="en-US" altLang="ko-KR" b="1" dirty="0"/>
              <a:t>)</a:t>
            </a:r>
            <a:r>
              <a:rPr lang="ko-KR" altLang="en-US" b="1" dirty="0"/>
              <a:t>보다 앞서</a:t>
            </a:r>
            <a:r>
              <a:rPr lang="en-US" altLang="ko-KR" b="1" dirty="0" smtClean="0"/>
              <a:t>,</a:t>
            </a:r>
            <a:r>
              <a:rPr lang="ko-KR" altLang="en-US" dirty="0"/>
              <a:t> </a:t>
            </a:r>
          </a:p>
          <a:p>
            <a:r>
              <a:rPr lang="ko-KR" altLang="en-US" b="1" dirty="0"/>
              <a:t>시청평등권 보장 및  </a:t>
            </a:r>
            <a:r>
              <a:rPr lang="ko-KR" altLang="en-US" b="1" dirty="0" smtClean="0"/>
              <a:t>공교육 </a:t>
            </a:r>
            <a:r>
              <a:rPr lang="ko-KR" altLang="en-US" b="1" dirty="0"/>
              <a:t>無限無價 </a:t>
            </a:r>
            <a:r>
              <a:rPr lang="ko-KR" altLang="en-US" dirty="0"/>
              <a:t> </a:t>
            </a:r>
          </a:p>
          <a:p>
            <a:r>
              <a:rPr lang="ko-KR" altLang="en-US" b="1" dirty="0"/>
              <a:t>교육시대를 </a:t>
            </a:r>
            <a:r>
              <a:rPr lang="ko-KR" altLang="en-US" b="1" dirty="0" smtClean="0"/>
              <a:t>열정적으로 </a:t>
            </a:r>
            <a:r>
              <a:rPr lang="ko-KR" altLang="en-US" b="1" dirty="0"/>
              <a:t>선도한다</a:t>
            </a:r>
            <a:r>
              <a:rPr lang="en-US" altLang="ko-KR" b="1" dirty="0"/>
              <a:t>! </a:t>
            </a:r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/>
              <a:t> 하이퍼링크 온라인 백과사전식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생애 주기 별 </a:t>
            </a:r>
            <a:r>
              <a:rPr lang="ko-KR" altLang="en-US" sz="2400" dirty="0"/>
              <a:t>평생 평등 교육프로그램개발 교육방송 개혁 </a:t>
            </a:r>
            <a:br>
              <a:rPr lang="ko-KR" altLang="en-US" sz="2400" dirty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ko-KR" altLang="en-US" b="1" dirty="0"/>
              <a:t> </a:t>
            </a:r>
          </a:p>
          <a:p>
            <a:r>
              <a:rPr lang="ko-KR" altLang="en-US" b="1" dirty="0"/>
              <a:t>핀란드 벤치마킹</a:t>
            </a:r>
            <a:r>
              <a:rPr lang="en-US" altLang="ko-KR" b="1" dirty="0"/>
              <a:t>+</a:t>
            </a:r>
            <a:r>
              <a:rPr lang="ko-KR" altLang="en-US" b="1" dirty="0" err="1" smtClean="0"/>
              <a:t>벤치업핑하여</a:t>
            </a:r>
            <a:r>
              <a:rPr lang="ko-KR" altLang="en-US" dirty="0"/>
              <a:t> </a:t>
            </a:r>
          </a:p>
          <a:p>
            <a:r>
              <a:rPr lang="ko-KR" altLang="en-US" b="1" dirty="0" err="1"/>
              <a:t>초중고</a:t>
            </a:r>
            <a:r>
              <a:rPr lang="ko-KR" altLang="en-US" b="1" dirty="0"/>
              <a:t> 통합과정 시뮬레이션 </a:t>
            </a:r>
            <a:r>
              <a:rPr lang="ko-KR" altLang="en-US" b="1" dirty="0" smtClean="0"/>
              <a:t>학습게임 </a:t>
            </a:r>
            <a:r>
              <a:rPr lang="ko-KR" altLang="en-US" b="1" dirty="0"/>
              <a:t>개발</a:t>
            </a:r>
            <a:r>
              <a:rPr lang="en-US" altLang="ko-KR" b="1" dirty="0" smtClean="0"/>
              <a:t>,</a:t>
            </a:r>
            <a:r>
              <a:rPr lang="ko-KR" altLang="en-US" dirty="0"/>
              <a:t> </a:t>
            </a:r>
          </a:p>
          <a:p>
            <a:r>
              <a:rPr lang="ko-KR" altLang="en-US" b="1" dirty="0"/>
              <a:t>  </a:t>
            </a:r>
            <a:r>
              <a:rPr lang="en-US" altLang="ko-KR" b="1" u="sng" dirty="0" smtClean="0">
                <a:hlinkClick r:id="rId2"/>
              </a:rPr>
              <a:t>http</a:t>
            </a:r>
            <a:r>
              <a:rPr lang="en-US" altLang="ko-KR" b="1" u="sng" dirty="0">
                <a:hlinkClick r:id="rId2"/>
              </a:rPr>
              <a:t>://www.playkidsgames.com/mathGames.htm</a:t>
            </a:r>
            <a:endParaRPr lang="ko-KR" altLang="en-US" dirty="0"/>
          </a:p>
          <a:p>
            <a:r>
              <a:rPr lang="ko-KR" altLang="en-US" b="1" u="sng" dirty="0"/>
              <a:t/>
            </a:r>
            <a:br>
              <a:rPr lang="ko-KR" altLang="en-US" b="1" u="sng" dirty="0"/>
            </a:br>
            <a:endParaRPr lang="ko-KR" altLang="en-US" dirty="0"/>
          </a:p>
          <a:p>
            <a:r>
              <a:rPr lang="ko-KR" altLang="en-US" b="1" dirty="0" err="1"/>
              <a:t>초중고</a:t>
            </a:r>
            <a:r>
              <a:rPr lang="ko-KR" altLang="en-US" b="1" dirty="0"/>
              <a:t> 연계 교육과정교재 </a:t>
            </a:r>
            <a:r>
              <a:rPr lang="ko-KR" altLang="en-US" dirty="0"/>
              <a:t> </a:t>
            </a:r>
            <a:r>
              <a:rPr lang="ko-KR" altLang="en-US" b="1" dirty="0" smtClean="0"/>
              <a:t>및 </a:t>
            </a:r>
            <a:r>
              <a:rPr lang="ko-KR" altLang="en-US" b="1" dirty="0"/>
              <a:t>통합과정 및</a:t>
            </a:r>
            <a:endParaRPr lang="ko-KR" altLang="en-US" dirty="0"/>
          </a:p>
          <a:p>
            <a:r>
              <a:rPr lang="ko-KR" altLang="en-US" dirty="0"/>
              <a:t>  </a:t>
            </a:r>
          </a:p>
          <a:p>
            <a:r>
              <a:rPr lang="ko-KR" altLang="en-US" b="1" dirty="0" err="1"/>
              <a:t>타과목</a:t>
            </a:r>
            <a:r>
              <a:rPr lang="ko-KR" altLang="en-US" b="1" dirty="0"/>
              <a:t> 연계 하이퍼링크 </a:t>
            </a:r>
            <a:r>
              <a:rPr lang="ko-KR" altLang="en-US" dirty="0"/>
              <a:t> </a:t>
            </a:r>
            <a:r>
              <a:rPr lang="ko-KR" altLang="en-US" b="1" dirty="0" smtClean="0"/>
              <a:t>통합</a:t>
            </a:r>
            <a:r>
              <a:rPr lang="en-US" altLang="ko-KR" b="1" dirty="0"/>
              <a:t>,</a:t>
            </a:r>
            <a:r>
              <a:rPr lang="ko-KR" altLang="en-US" b="1" dirty="0"/>
              <a:t>융합 </a:t>
            </a:r>
            <a:r>
              <a:rPr lang="ko-KR" altLang="en-US" b="1" dirty="0" smtClean="0"/>
              <a:t>교재개발</a:t>
            </a:r>
            <a:r>
              <a:rPr lang="ko-KR" altLang="en-US" dirty="0"/>
              <a:t> </a:t>
            </a:r>
            <a:r>
              <a:rPr lang="ko-KR" altLang="en-US" b="1" dirty="0"/>
              <a:t>  </a:t>
            </a:r>
            <a:br>
              <a:rPr lang="ko-KR" altLang="en-US" b="1" dirty="0"/>
            </a:br>
            <a:endParaRPr lang="ko-KR" altLang="en-US" dirty="0"/>
          </a:p>
          <a:p>
            <a:r>
              <a:rPr lang="en-US" altLang="ko-KR" b="1" dirty="0">
                <a:hlinkClick r:id="rId3"/>
              </a:rPr>
              <a:t>http://</a:t>
            </a:r>
            <a:r>
              <a:rPr lang="en-US" altLang="ko-KR" b="1" dirty="0" smtClean="0">
                <a:hlinkClick r:id="rId3"/>
              </a:rPr>
              <a:t>en.wikipedia.org/wiki/Hyperlink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>
                <a:hlinkClick r:id="rId4"/>
              </a:rPr>
              <a:t>http://</a:t>
            </a:r>
            <a:r>
              <a:rPr lang="en-US" altLang="ko-KR" b="1" dirty="0" smtClean="0">
                <a:hlinkClick r:id="rId4"/>
              </a:rPr>
              <a:t>www.cam-info.net/enc/micro.a.html</a:t>
            </a:r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dirty="0"/>
          </a:p>
          <a:p>
            <a:r>
              <a:rPr lang="en-US" altLang="ko-KR" b="1" dirty="0">
                <a:hlinkClick r:id="rId5"/>
              </a:rPr>
              <a:t>http://www.thefreedictionary.com/hyperlink</a:t>
            </a:r>
            <a:endParaRPr lang="ko-KR" altLang="en-US" dirty="0"/>
          </a:p>
          <a:p>
            <a:r>
              <a:rPr lang="ko-KR" altLang="en-US" dirty="0"/>
              <a:t> 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 하이퍼링크 온라인 백과사전식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생애 주기 별 평생 평등 교육프로그램개발 교육방송 개혁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평생교육</a:t>
            </a:r>
            <a:r>
              <a:rPr lang="en-US" altLang="ko-KR" b="1" dirty="0"/>
              <a:t>, </a:t>
            </a:r>
            <a:r>
              <a:rPr lang="ko-KR" altLang="en-US" b="1" dirty="0" smtClean="0"/>
              <a:t>학문융합</a:t>
            </a:r>
            <a:r>
              <a:rPr lang="en-US" altLang="ko-KR" b="1" dirty="0"/>
              <a:t>(</a:t>
            </a:r>
            <a:r>
              <a:rPr lang="ko-KR" altLang="en-US" b="1" dirty="0"/>
              <a:t>인문</a:t>
            </a:r>
            <a:r>
              <a:rPr lang="en-US" altLang="ko-KR" b="1" dirty="0"/>
              <a:t>+</a:t>
            </a:r>
            <a:r>
              <a:rPr lang="ko-KR" altLang="en-US" b="1" dirty="0"/>
              <a:t>과학기술</a:t>
            </a:r>
            <a:r>
              <a:rPr lang="en-US" altLang="ko-KR" b="1" dirty="0"/>
              <a:t>,</a:t>
            </a:r>
            <a:r>
              <a:rPr lang="ko-KR" altLang="en-US" b="1" dirty="0"/>
              <a:t>의학 등</a:t>
            </a:r>
            <a:r>
              <a:rPr lang="en-US" altLang="ko-KR" b="1" dirty="0"/>
              <a:t>)</a:t>
            </a:r>
            <a:r>
              <a:rPr lang="ko-KR" altLang="en-US" b="1" dirty="0"/>
              <a:t>기술교육</a:t>
            </a:r>
            <a:r>
              <a:rPr lang="en-US" altLang="ko-KR" b="1" dirty="0" smtClean="0"/>
              <a:t>,</a:t>
            </a:r>
            <a:r>
              <a:rPr lang="ko-KR" altLang="en-US" dirty="0"/>
              <a:t> </a:t>
            </a:r>
          </a:p>
          <a:p>
            <a:r>
              <a:rPr lang="en-US" altLang="ko-KR" b="1" dirty="0"/>
              <a:t>1</a:t>
            </a:r>
            <a:r>
              <a:rPr lang="ko-KR" altLang="en-US" b="1" dirty="0"/>
              <a:t>단계</a:t>
            </a:r>
            <a:r>
              <a:rPr lang="en-US" altLang="ko-KR" b="1" dirty="0"/>
              <a:t>: 2010</a:t>
            </a:r>
            <a:r>
              <a:rPr lang="ko-KR" altLang="en-US" b="1" dirty="0"/>
              <a:t>년 </a:t>
            </a:r>
            <a:r>
              <a:rPr lang="ko-KR" altLang="en-US" b="1" dirty="0" err="1"/>
              <a:t>강남구청인강</a:t>
            </a:r>
            <a:r>
              <a:rPr lang="ko-KR" altLang="en-US" b="1" dirty="0"/>
              <a:t> 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벤치마킹하여</a:t>
            </a:r>
            <a:endParaRPr lang="ko-KR" altLang="en-US" dirty="0"/>
          </a:p>
          <a:p>
            <a:r>
              <a:rPr lang="ko-KR" altLang="en-US" b="1" dirty="0"/>
              <a:t>수능분야 </a:t>
            </a:r>
            <a:r>
              <a:rPr lang="en-US" altLang="ko-KR" b="1" dirty="0"/>
              <a:t>ECM</a:t>
            </a:r>
            <a:endParaRPr lang="ko-KR" altLang="en-US" dirty="0"/>
          </a:p>
          <a:p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dirty="0"/>
          </a:p>
          <a:p>
            <a:r>
              <a:rPr lang="en-US" altLang="ko-KR" b="1" dirty="0"/>
              <a:t>2</a:t>
            </a:r>
            <a:r>
              <a:rPr lang="ko-KR" altLang="en-US" b="1" dirty="0"/>
              <a:t>단계</a:t>
            </a:r>
            <a:r>
              <a:rPr lang="en-US" altLang="ko-KR" b="1" dirty="0"/>
              <a:t>:</a:t>
            </a:r>
            <a:r>
              <a:rPr lang="ko-KR" altLang="en-US" b="1" dirty="0"/>
              <a:t>용산구 </a:t>
            </a:r>
            <a:r>
              <a:rPr lang="ko-KR" altLang="en-US" b="1" dirty="0" smtClean="0"/>
              <a:t>배나사 </a:t>
            </a:r>
            <a:r>
              <a:rPr lang="en-US" altLang="ko-KR" b="1" dirty="0" smtClean="0"/>
              <a:t>&lt;</a:t>
            </a:r>
            <a:r>
              <a:rPr lang="ko-KR" altLang="en-US" b="1" dirty="0"/>
              <a:t>배움을 나누는 </a:t>
            </a:r>
            <a:r>
              <a:rPr lang="ko-KR" altLang="en-US" b="1" dirty="0" smtClean="0"/>
              <a:t>사람들</a:t>
            </a:r>
            <a:endParaRPr lang="ko-KR" altLang="en-US" dirty="0"/>
          </a:p>
          <a:p>
            <a:r>
              <a:rPr lang="ko-KR" altLang="en-US" b="1" dirty="0" err="1" smtClean="0"/>
              <a:t>벤치마킹하여</a:t>
            </a:r>
            <a:endParaRPr lang="ko-KR" altLang="en-US" dirty="0"/>
          </a:p>
          <a:p>
            <a:r>
              <a:rPr lang="ko-KR" altLang="en-US" b="1" dirty="0" err="1"/>
              <a:t>사회공헌형</a:t>
            </a:r>
            <a:r>
              <a:rPr lang="ko-KR" altLang="en-US" b="1" dirty="0"/>
              <a:t> 교육 </a:t>
            </a:r>
            <a:r>
              <a:rPr lang="ko-KR" altLang="en-US" b="1" dirty="0" err="1"/>
              <a:t>컨텐츠</a:t>
            </a:r>
            <a:r>
              <a:rPr lang="ko-KR" altLang="en-US" b="1" dirty="0"/>
              <a:t> </a:t>
            </a:r>
            <a:r>
              <a:rPr lang="ko-KR" altLang="en-US" b="1" dirty="0" err="1" smtClean="0"/>
              <a:t>아웃소싱으로</a:t>
            </a:r>
            <a:r>
              <a:rPr lang="ko-KR" altLang="en-US" dirty="0"/>
              <a:t> </a:t>
            </a:r>
          </a:p>
          <a:p>
            <a:r>
              <a:rPr lang="ko-KR" altLang="en-US" b="1" dirty="0" err="1"/>
              <a:t>초중통합컨텐츠</a:t>
            </a:r>
            <a:r>
              <a:rPr lang="ko-KR" altLang="en-US" b="1" dirty="0"/>
              <a:t> 강화 필요</a:t>
            </a:r>
            <a:r>
              <a:rPr lang="en-US" altLang="ko-KR" b="1" dirty="0" smtClean="0"/>
              <a:t>!</a:t>
            </a:r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하이퍼링크 온라인 백과사전식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생애 주기 별 평생 평등 교육프로그램개발 교육방송 개혁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ko-KR" b="1" dirty="0"/>
              <a:t>3</a:t>
            </a:r>
            <a:r>
              <a:rPr lang="ko-KR" altLang="en-US" b="1" dirty="0"/>
              <a:t>단계</a:t>
            </a:r>
            <a:r>
              <a:rPr lang="en-US" altLang="ko-KR" b="1" dirty="0"/>
              <a:t>:</a:t>
            </a:r>
            <a:r>
              <a:rPr lang="ko-KR" altLang="en-US" b="1" dirty="0"/>
              <a:t>국민 </a:t>
            </a:r>
            <a:r>
              <a:rPr lang="en-US" altLang="ko-KR" b="1" dirty="0"/>
              <a:t>1</a:t>
            </a:r>
            <a:r>
              <a:rPr lang="ko-KR" altLang="en-US" b="1" dirty="0"/>
              <a:t>인당 </a:t>
            </a:r>
            <a:r>
              <a:rPr lang="ko-KR" altLang="en-US" b="1" dirty="0" smtClean="0"/>
              <a:t>지적 재산소유권 </a:t>
            </a:r>
            <a:r>
              <a:rPr lang="en-US" altLang="ko-KR" b="1" dirty="0"/>
              <a:t>1</a:t>
            </a:r>
            <a:r>
              <a:rPr lang="ko-KR" altLang="en-US" b="1" dirty="0"/>
              <a:t>개 </a:t>
            </a:r>
            <a:r>
              <a:rPr lang="ko-KR" altLang="en-US" b="1" dirty="0" smtClean="0"/>
              <a:t>이상</a:t>
            </a:r>
            <a:r>
              <a:rPr lang="ko-KR" altLang="en-US" dirty="0"/>
              <a:t>  </a:t>
            </a:r>
          </a:p>
          <a:p>
            <a:r>
              <a:rPr lang="ko-KR" altLang="en-US" b="1" dirty="0" smtClean="0"/>
              <a:t>보유 개발하도록</a:t>
            </a:r>
            <a:r>
              <a:rPr lang="ko-KR" altLang="en-US" dirty="0"/>
              <a:t> </a:t>
            </a:r>
            <a:r>
              <a:rPr lang="ko-KR" altLang="en-US" b="1" dirty="0" smtClean="0"/>
              <a:t>요람에서 노년까지</a:t>
            </a:r>
            <a:r>
              <a:rPr lang="ko-KR" altLang="en-US" dirty="0"/>
              <a:t> </a:t>
            </a:r>
          </a:p>
          <a:p>
            <a:r>
              <a:rPr lang="ko-KR" altLang="en-US" b="1" dirty="0" smtClean="0"/>
              <a:t>생애 </a:t>
            </a:r>
            <a:r>
              <a:rPr lang="ko-KR" altLang="en-US" b="1" dirty="0" err="1" smtClean="0"/>
              <a:t>주기별</a:t>
            </a:r>
            <a:r>
              <a:rPr lang="ko-KR" altLang="en-US" b="1" dirty="0" smtClean="0"/>
              <a:t> 교육프로그램개발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4</a:t>
            </a:r>
            <a:r>
              <a:rPr lang="ko-KR" altLang="en-US" b="1" dirty="0"/>
              <a:t>단계</a:t>
            </a:r>
            <a:r>
              <a:rPr lang="en-US" altLang="ko-KR" b="1" dirty="0"/>
              <a:t>: </a:t>
            </a:r>
            <a:r>
              <a:rPr lang="ko-KR" altLang="en-US" b="1" dirty="0"/>
              <a:t>전과목 </a:t>
            </a:r>
            <a:r>
              <a:rPr lang="en-US" altLang="ko-KR" b="1" dirty="0"/>
              <a:t>e-</a:t>
            </a:r>
            <a:r>
              <a:rPr lang="ko-KR" altLang="en-US" b="1" dirty="0"/>
              <a:t>북으로 </a:t>
            </a:r>
            <a:r>
              <a:rPr lang="ko-KR" altLang="en-US" dirty="0"/>
              <a:t> </a:t>
            </a:r>
          </a:p>
          <a:p>
            <a:r>
              <a:rPr lang="ko-KR" altLang="en-US" b="1" dirty="0" err="1"/>
              <a:t>무료학습가능하게</a:t>
            </a:r>
            <a:r>
              <a:rPr lang="ko-KR" altLang="en-US" b="1" dirty="0"/>
              <a:t> </a:t>
            </a:r>
            <a:r>
              <a:rPr lang="ko-KR" altLang="en-US" b="1" dirty="0" smtClean="0"/>
              <a:t>하고</a:t>
            </a:r>
            <a:r>
              <a:rPr lang="ko-KR" altLang="en-US" dirty="0"/>
              <a:t>  </a:t>
            </a:r>
          </a:p>
          <a:p>
            <a:r>
              <a:rPr lang="ko-KR" altLang="en-US" b="1" dirty="0"/>
              <a:t>전세계언어로 번역</a:t>
            </a:r>
            <a:r>
              <a:rPr lang="en-US" altLang="ko-KR" b="1" dirty="0"/>
              <a:t>, </a:t>
            </a:r>
            <a:r>
              <a:rPr lang="ko-KR" altLang="en-US" dirty="0"/>
              <a:t> </a:t>
            </a:r>
          </a:p>
          <a:p>
            <a:r>
              <a:rPr lang="ko-KR" altLang="en-US" b="1" dirty="0"/>
              <a:t>전자칠판음성 </a:t>
            </a:r>
            <a:r>
              <a:rPr lang="ko-KR" altLang="en-US" b="1" dirty="0" smtClean="0"/>
              <a:t>지원학습</a:t>
            </a:r>
            <a:endParaRPr lang="ko-KR" altLang="en-US" dirty="0"/>
          </a:p>
          <a:p>
            <a:r>
              <a:rPr lang="ko-KR" altLang="en-US" dirty="0"/>
              <a:t> </a:t>
            </a:r>
            <a:r>
              <a:rPr lang="en-US" altLang="ko-KR" b="1" u="sng" dirty="0" smtClean="0">
                <a:hlinkClick r:id="rId2"/>
              </a:rPr>
              <a:t>http</a:t>
            </a:r>
            <a:r>
              <a:rPr lang="en-US" altLang="ko-KR" b="1" u="sng" dirty="0">
                <a:hlinkClick r:id="rId2"/>
              </a:rPr>
              <a:t>://www.math-videos-online.com/</a:t>
            </a:r>
            <a:endParaRPr lang="ko-KR" altLang="en-US" dirty="0"/>
          </a:p>
          <a:p>
            <a:r>
              <a:rPr lang="ko-KR" altLang="en-US" dirty="0"/>
              <a:t>  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400" dirty="0" smtClean="0"/>
              <a:t>하이퍼링크 온라인 백과사전식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생애 주기 별 평생 평등 교육프로그램개발 교육방송 개혁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ko-KR" b="1" dirty="0"/>
              <a:t>5</a:t>
            </a:r>
            <a:r>
              <a:rPr lang="ko-KR" altLang="en-US" b="1" dirty="0"/>
              <a:t>단계</a:t>
            </a:r>
            <a:r>
              <a:rPr lang="en-US" altLang="ko-KR" b="1" dirty="0"/>
              <a:t>: </a:t>
            </a:r>
            <a:r>
              <a:rPr lang="ko-KR" altLang="en-US" b="1" dirty="0"/>
              <a:t>매트릭스</a:t>
            </a:r>
            <a:r>
              <a:rPr lang="en-US" altLang="ko-KR" b="1" dirty="0"/>
              <a:t>+</a:t>
            </a:r>
            <a:r>
              <a:rPr lang="ko-KR" altLang="en-US" b="1" dirty="0" err="1" smtClean="0"/>
              <a:t>픽토그램식</a:t>
            </a:r>
            <a:r>
              <a:rPr lang="ko-KR" altLang="en-US" b="1" dirty="0" smtClean="0"/>
              <a:t> 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</a:t>
            </a:r>
            <a:r>
              <a:rPr lang="ko-KR" altLang="en-US" b="1" dirty="0" smtClean="0"/>
              <a:t>교육집적 </a:t>
            </a:r>
            <a:r>
              <a:rPr lang="ko-KR" altLang="en-US" b="1" dirty="0"/>
              <a:t>사이트 </a:t>
            </a:r>
            <a:r>
              <a:rPr lang="ko-KR" altLang="en-US" b="1" dirty="0" smtClean="0"/>
              <a:t>개발에다</a:t>
            </a:r>
            <a:r>
              <a:rPr lang="ko-KR" altLang="en-US" dirty="0"/>
              <a:t> </a:t>
            </a:r>
          </a:p>
          <a:p>
            <a:r>
              <a:rPr lang="en-US" altLang="ko-KR" b="1" dirty="0" smtClean="0"/>
              <a:t>       +</a:t>
            </a:r>
            <a:r>
              <a:rPr lang="ko-KR" altLang="en-US" b="1" dirty="0" err="1"/>
              <a:t>전과정</a:t>
            </a:r>
            <a:r>
              <a:rPr lang="ko-KR" altLang="en-US" b="1" dirty="0"/>
              <a:t> 매일 문제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과제 </a:t>
            </a:r>
            <a:r>
              <a:rPr lang="ko-KR" altLang="en-US" b="1" dirty="0"/>
              <a:t>제시 </a:t>
            </a:r>
            <a:r>
              <a:rPr lang="ko-KR" altLang="en-US" b="1" dirty="0" smtClean="0"/>
              <a:t>혹은</a:t>
            </a:r>
            <a:r>
              <a:rPr lang="ko-KR" altLang="en-US" b="1" dirty="0"/>
              <a:t/>
            </a:r>
            <a:br>
              <a:rPr lang="ko-KR" altLang="en-US" b="1" dirty="0"/>
            </a:br>
            <a:r>
              <a:rPr lang="ko-KR" altLang="en-US" b="1" dirty="0" smtClean="0"/>
              <a:t>         </a:t>
            </a:r>
            <a:r>
              <a:rPr lang="ko-KR" altLang="en-US" b="1" dirty="0" err="1" smtClean="0"/>
              <a:t>국민참여형</a:t>
            </a:r>
            <a:r>
              <a:rPr lang="ko-KR" altLang="en-US" b="1" dirty="0" smtClean="0"/>
              <a:t> </a:t>
            </a:r>
            <a:r>
              <a:rPr lang="ko-KR" altLang="en-US" b="1" dirty="0" err="1"/>
              <a:t>교육컨텐츠</a:t>
            </a:r>
            <a:r>
              <a:rPr lang="ko-KR" altLang="en-US" b="1" dirty="0"/>
              <a:t> </a:t>
            </a:r>
            <a:r>
              <a:rPr lang="en-US" altLang="ko-KR" b="1" dirty="0" smtClean="0"/>
              <a:t>UCC </a:t>
            </a:r>
            <a:r>
              <a:rPr lang="ko-KR" altLang="en-US" b="1" dirty="0" err="1"/>
              <a:t>인강공모전</a:t>
            </a:r>
            <a:r>
              <a:rPr lang="en-US" altLang="ko-KR" b="1" dirty="0" smtClean="0"/>
              <a:t>,</a:t>
            </a:r>
            <a:endParaRPr lang="ko-KR" altLang="en-US" dirty="0"/>
          </a:p>
          <a:p>
            <a:r>
              <a:rPr lang="ko-KR" altLang="en-US" b="1" dirty="0" smtClean="0"/>
              <a:t>       </a:t>
            </a:r>
            <a:r>
              <a:rPr lang="ko-KR" altLang="en-US" b="1" dirty="0" err="1" smtClean="0"/>
              <a:t>학습목적별</a:t>
            </a:r>
            <a:r>
              <a:rPr lang="ko-KR" altLang="en-US" b="1" dirty="0" smtClean="0"/>
              <a:t> </a:t>
            </a:r>
            <a:r>
              <a:rPr lang="ko-KR" altLang="en-US" b="1" dirty="0"/>
              <a:t>세계기준의 </a:t>
            </a:r>
            <a:r>
              <a:rPr lang="ko-KR" altLang="en-US" sz="3300" dirty="0" smtClean="0"/>
              <a:t>평</a:t>
            </a:r>
            <a:r>
              <a:rPr lang="ko-KR" altLang="en-US" b="1" dirty="0" smtClean="0"/>
              <a:t>가 </a:t>
            </a:r>
            <a:r>
              <a:rPr lang="ko-KR" altLang="en-US" b="1" dirty="0" err="1"/>
              <a:t>컨텐츠</a:t>
            </a:r>
            <a:r>
              <a:rPr lang="ko-KR" altLang="en-US" b="1" dirty="0"/>
              <a:t> </a:t>
            </a:r>
            <a:r>
              <a:rPr lang="ko-KR" altLang="en-US" b="1" dirty="0" smtClean="0"/>
              <a:t>구축</a:t>
            </a:r>
            <a:r>
              <a:rPr lang="ko-KR" altLang="en-US" dirty="0"/>
              <a:t>  </a:t>
            </a:r>
          </a:p>
          <a:p>
            <a:r>
              <a:rPr lang="en-US" altLang="ko-KR" b="1" u="sng" dirty="0">
                <a:hlinkClick r:id="rId2"/>
              </a:rPr>
              <a:t>http://www.theproblemsite.com</a:t>
            </a:r>
            <a:r>
              <a:rPr lang="en-US" altLang="ko-KR" b="1" u="sng" dirty="0" smtClean="0">
                <a:hlinkClick r:id="rId2"/>
              </a:rPr>
              <a:t>/</a:t>
            </a:r>
            <a:endParaRPr lang="en-US" altLang="ko-KR" b="1" u="sng" dirty="0" smtClean="0"/>
          </a:p>
          <a:p>
            <a:endParaRPr lang="en-US" altLang="ko-KR" b="1" u="sng" dirty="0"/>
          </a:p>
          <a:p>
            <a:r>
              <a:rPr lang="ko-KR" altLang="en-US" b="1" dirty="0"/>
              <a:t>녹색성장에 맞게 </a:t>
            </a:r>
            <a:r>
              <a:rPr lang="ko-KR" altLang="en-US" b="1" dirty="0" smtClean="0"/>
              <a:t>종이낭비가 없는</a:t>
            </a:r>
            <a:r>
              <a:rPr lang="ko-KR" altLang="en-US" dirty="0"/>
              <a:t> </a:t>
            </a:r>
          </a:p>
          <a:p>
            <a:r>
              <a:rPr lang="ko-KR" altLang="en-US" b="1" dirty="0"/>
              <a:t>평가교육시스템 구축</a:t>
            </a:r>
            <a:r>
              <a:rPr lang="en-US" altLang="ko-KR" b="1" dirty="0" smtClean="0"/>
              <a:t>!</a:t>
            </a:r>
            <a:endParaRPr lang="ko-KR" altLang="en-US" dirty="0"/>
          </a:p>
          <a:p>
            <a:r>
              <a:rPr lang="ko-KR" altLang="en-US" b="1" dirty="0"/>
              <a:t>따라서</a:t>
            </a:r>
            <a:r>
              <a:rPr lang="en-US" altLang="ko-KR" b="1" dirty="0"/>
              <a:t>, </a:t>
            </a:r>
            <a:r>
              <a:rPr lang="ko-KR" altLang="en-US" b="1" dirty="0" smtClean="0"/>
              <a:t>국민평생평등 완전무료 </a:t>
            </a:r>
            <a:r>
              <a:rPr lang="ko-KR" altLang="en-US" dirty="0"/>
              <a:t> </a:t>
            </a:r>
            <a:r>
              <a:rPr lang="ko-KR" altLang="en-US" b="1" dirty="0" smtClean="0"/>
              <a:t>학습사이트로</a:t>
            </a:r>
            <a:r>
              <a:rPr lang="ko-KR" altLang="en-US" b="1" dirty="0"/>
              <a:t> </a:t>
            </a:r>
            <a:r>
              <a:rPr lang="ko-KR" altLang="en-US" dirty="0"/>
              <a:t> </a:t>
            </a:r>
          </a:p>
          <a:p>
            <a:r>
              <a:rPr lang="en-US" altLang="ko-KR" b="1" dirty="0" smtClean="0"/>
              <a:t>BBC</a:t>
            </a:r>
            <a:r>
              <a:rPr lang="ko-KR" altLang="en-US" b="1" dirty="0" err="1" smtClean="0"/>
              <a:t>벤치마킹하여</a:t>
            </a:r>
            <a:r>
              <a:rPr lang="ko-KR" altLang="en-US" b="1" dirty="0" smtClean="0"/>
              <a:t>  혁신적 창의적 거듭나기</a:t>
            </a:r>
            <a:r>
              <a:rPr lang="en-US" altLang="ko-KR" b="1" dirty="0" smtClean="0"/>
              <a:t>!!!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2000" dirty="0" err="1"/>
              <a:t>스마트미</a:t>
            </a:r>
            <a:r>
              <a:rPr lang="ko-KR" altLang="en-US" sz="2000" dirty="0"/>
              <a:t> 김창완 벤치마킹</a:t>
            </a:r>
            <a:r>
              <a:rPr lang="en-US" altLang="ko-KR" sz="2000" dirty="0"/>
              <a:t>&lt;</a:t>
            </a:r>
            <a:r>
              <a:rPr lang="ko-KR" altLang="en-US" sz="2000" dirty="0"/>
              <a:t>순간에 산다</a:t>
            </a:r>
            <a:r>
              <a:rPr lang="en-US" altLang="ko-KR" sz="2000" dirty="0"/>
              <a:t>! </a:t>
            </a:r>
            <a:r>
              <a:rPr lang="ko-KR" altLang="en-US" sz="2000" dirty="0"/>
              <a:t>교육방송 </a:t>
            </a:r>
            <a:r>
              <a:rPr lang="ko-KR" altLang="en-US" sz="2000" dirty="0" smtClean="0"/>
              <a:t>스페이스공감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b="1" dirty="0" err="1"/>
              <a:t>스마트미</a:t>
            </a:r>
            <a:r>
              <a:rPr lang="ko-KR" altLang="en-US" b="1" dirty="0"/>
              <a:t> 김창완 </a:t>
            </a:r>
            <a:r>
              <a:rPr lang="ko-KR" altLang="en-US" b="1" dirty="0" smtClean="0"/>
              <a:t>벤치마킹</a:t>
            </a:r>
            <a:endParaRPr lang="en-US" altLang="ko-KR" b="1" dirty="0" smtClean="0"/>
          </a:p>
          <a:p>
            <a:r>
              <a:rPr lang="en-US" altLang="ko-KR" b="1" dirty="0" smtClean="0"/>
              <a:t>&lt;</a:t>
            </a:r>
            <a:r>
              <a:rPr lang="ko-KR" altLang="en-US" b="1" dirty="0"/>
              <a:t>순간에 산다</a:t>
            </a:r>
            <a:r>
              <a:rPr lang="en-US" altLang="ko-KR" b="1" dirty="0"/>
              <a:t>!</a:t>
            </a:r>
            <a:r>
              <a:rPr lang="ko-KR" altLang="en-US" b="1" dirty="0"/>
              <a:t>교육방송 스페이스공감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1. </a:t>
            </a:r>
            <a:r>
              <a:rPr lang="ko-KR" altLang="en-US" b="1" dirty="0"/>
              <a:t>아저씨 왜 사세요</a:t>
            </a:r>
            <a:r>
              <a:rPr lang="en-US" altLang="ko-KR" b="1" dirty="0"/>
              <a:t>?</a:t>
            </a:r>
            <a:endParaRPr lang="ko-KR" altLang="en-US" dirty="0"/>
          </a:p>
          <a:p>
            <a:r>
              <a:rPr lang="ko-KR" altLang="en-US" b="1" dirty="0"/>
              <a:t>    너무나 빠른 청춘이기에</a:t>
            </a:r>
            <a:endParaRPr lang="ko-KR" altLang="en-US" dirty="0"/>
          </a:p>
          <a:p>
            <a:r>
              <a:rPr lang="ko-KR" altLang="en-US" b="1" dirty="0"/>
              <a:t>    눈은 흔적도 없이 사라졌지</a:t>
            </a:r>
            <a:endParaRPr lang="ko-KR" altLang="en-US" dirty="0"/>
          </a:p>
          <a:p>
            <a:r>
              <a:rPr lang="ko-KR" altLang="en-US" b="1" dirty="0"/>
              <a:t>    동생을 데려가고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 </a:t>
            </a:r>
            <a:r>
              <a:rPr lang="ko-KR" altLang="en-US" b="1" dirty="0"/>
              <a:t>깨닫게 된 것은</a:t>
            </a:r>
            <a:r>
              <a:rPr lang="en-US" altLang="ko-KR" b="1" dirty="0"/>
              <a:t>? </a:t>
            </a:r>
            <a:endParaRPr lang="ko-KR" altLang="en-US" dirty="0"/>
          </a:p>
          <a:p>
            <a:r>
              <a:rPr lang="ko-KR" altLang="en-US" b="1" dirty="0"/>
              <a:t>    삶이란 </a:t>
            </a:r>
            <a:r>
              <a:rPr lang="ko-KR" altLang="en-US" b="1" dirty="0" smtClean="0"/>
              <a:t>것은 </a:t>
            </a:r>
            <a:r>
              <a:rPr lang="ko-KR" altLang="en-US" b="1" dirty="0"/>
              <a:t>매 순간</a:t>
            </a:r>
            <a:r>
              <a:rPr lang="en-US" altLang="ko-KR" b="1" dirty="0"/>
              <a:t>(</a:t>
            </a:r>
            <a:r>
              <a:rPr lang="ko-KR" altLang="en-US" b="1" dirty="0"/>
              <a:t>찰나</a:t>
            </a:r>
            <a:r>
              <a:rPr lang="en-US" altLang="ko-KR" b="1" dirty="0"/>
              <a:t>) </a:t>
            </a:r>
            <a:r>
              <a:rPr lang="ko-KR" altLang="en-US" b="1" dirty="0"/>
              <a:t>완성하는 것</a:t>
            </a:r>
            <a:r>
              <a:rPr lang="en-US" altLang="ko-KR" b="1" dirty="0"/>
              <a:t>!!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2. </a:t>
            </a:r>
            <a:r>
              <a:rPr lang="ko-KR" altLang="en-US" b="1" dirty="0"/>
              <a:t>인생은 답을 구하는 시기가  아니고</a:t>
            </a:r>
            <a:endParaRPr lang="ko-KR" altLang="en-US" dirty="0"/>
          </a:p>
          <a:p>
            <a:r>
              <a:rPr lang="ko-KR" altLang="en-US" b="1" dirty="0"/>
              <a:t>    질문할 수 있는 유일한 기회</a:t>
            </a:r>
            <a:r>
              <a:rPr lang="en-US" altLang="ko-KR" b="1" dirty="0"/>
              <a:t>!</a:t>
            </a:r>
            <a:endParaRPr lang="ko-KR" altLang="en-US" dirty="0"/>
          </a:p>
          <a:p>
            <a:r>
              <a:rPr lang="ko-KR" altLang="en-US" dirty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교육방송 </a:t>
            </a:r>
            <a:r>
              <a:rPr lang="en-US" altLang="ko-KR" dirty="0"/>
              <a:t>EBS </a:t>
            </a:r>
            <a:r>
              <a:rPr lang="ko-KR" altLang="en-US" dirty="0"/>
              <a:t>벤치마킹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외국교육방송 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r>
              <a:rPr lang="en-US" altLang="ko-KR" b="1" dirty="0"/>
              <a:t>1. </a:t>
            </a:r>
            <a:r>
              <a:rPr lang="ko-KR" altLang="en-US" b="1" dirty="0"/>
              <a:t>영국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>
                <a:hlinkClick r:id="rId2"/>
              </a:rPr>
              <a:t>BBC </a:t>
            </a:r>
            <a:r>
              <a:rPr lang="ko-KR" altLang="en-US" b="1" dirty="0">
                <a:hlinkClick r:id="rId2"/>
              </a:rPr>
              <a:t>영국방송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>
                <a:hlinkClick r:id="rId3"/>
              </a:rPr>
              <a:t>BBC Knowledge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>
                <a:hlinkClick r:id="rId4"/>
              </a:rPr>
              <a:t>BBC </a:t>
            </a:r>
            <a:r>
              <a:rPr lang="ko-KR" altLang="en-US" b="1" dirty="0" err="1">
                <a:hlinkClick r:id="rId4"/>
              </a:rPr>
              <a:t>칠드런</a:t>
            </a:r>
            <a:r>
              <a:rPr lang="ko-KR" altLang="en-US" b="1" dirty="0">
                <a:hlinkClick r:id="rId4"/>
              </a:rPr>
              <a:t> 사이트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5"/>
              </a:rPr>
              <a:t>영국 초등 전과목 무료동영상학습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6"/>
              </a:rPr>
              <a:t>영국 중등 교육 자료 사이트 소개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7"/>
              </a:rPr>
              <a:t>영국 중고등 과학 전체 주제별 무료동영상학습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8"/>
              </a:rPr>
              <a:t>영국 </a:t>
            </a:r>
            <a:r>
              <a:rPr lang="en-US" altLang="ko-KR" b="1" dirty="0">
                <a:hlinkClick r:id="rId8"/>
              </a:rPr>
              <a:t>BBC</a:t>
            </a:r>
            <a:r>
              <a:rPr lang="ko-KR" altLang="en-US" b="1" dirty="0">
                <a:hlinkClick r:id="rId8"/>
              </a:rPr>
              <a:t> 무료 수학게임사이트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>
                <a:hlinkClick r:id="rId9"/>
              </a:rPr>
              <a:t>BBC BITESIZE</a:t>
            </a:r>
            <a:r>
              <a:rPr lang="ko-KR" altLang="en-US" b="1" dirty="0">
                <a:hlinkClick r:id="rId9"/>
              </a:rPr>
              <a:t>수학</a:t>
            </a:r>
            <a:r>
              <a:rPr lang="en-US" altLang="ko-KR" b="1" dirty="0">
                <a:hlinkClick r:id="rId9"/>
              </a:rPr>
              <a:t>,</a:t>
            </a:r>
            <a:r>
              <a:rPr lang="ko-KR" altLang="en-US" b="1" dirty="0">
                <a:hlinkClick r:id="rId9"/>
              </a:rPr>
              <a:t>과학 외 전과목 학습 인터넷 사이트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10"/>
              </a:rPr>
              <a:t>영국 </a:t>
            </a:r>
            <a:r>
              <a:rPr lang="en-US" altLang="ko-KR" b="1" dirty="0">
                <a:hlinkClick r:id="rId10"/>
              </a:rPr>
              <a:t>BBC</a:t>
            </a:r>
            <a:r>
              <a:rPr lang="ko-KR" altLang="en-US" b="1" dirty="0">
                <a:hlinkClick r:id="rId10"/>
              </a:rPr>
              <a:t> 무료 </a:t>
            </a:r>
            <a:r>
              <a:rPr lang="ko-KR" altLang="en-US" b="1" dirty="0" err="1">
                <a:hlinkClick r:id="rId10"/>
              </a:rPr>
              <a:t>초중등</a:t>
            </a:r>
            <a:r>
              <a:rPr lang="ko-KR" altLang="en-US" b="1" dirty="0">
                <a:hlinkClick r:id="rId10"/>
              </a:rPr>
              <a:t> 전과목 프로그램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11"/>
              </a:rPr>
              <a:t>영어 동화 사이트 </a:t>
            </a:r>
            <a:r>
              <a:rPr lang="en-US" altLang="ko-KR" b="1" dirty="0">
                <a:hlinkClick r:id="rId11"/>
              </a:rPr>
              <a:t>[</a:t>
            </a:r>
            <a:r>
              <a:rPr lang="ko-KR" altLang="en-US" b="1" dirty="0">
                <a:hlinkClick r:id="rId11"/>
              </a:rPr>
              <a:t>출처</a:t>
            </a:r>
            <a:r>
              <a:rPr lang="en-US" altLang="ko-KR" b="1" dirty="0">
                <a:hlinkClick r:id="rId11"/>
              </a:rPr>
              <a:t>]</a:t>
            </a:r>
            <a:r>
              <a:rPr lang="ko-KR" altLang="en-US" dirty="0">
                <a:hlinkClick r:id="rId11"/>
              </a:rPr>
              <a:t> 교육방송 </a:t>
            </a:r>
            <a:r>
              <a:rPr lang="en-US" altLang="ko-KR" dirty="0">
                <a:hlinkClick r:id="rId11"/>
              </a:rPr>
              <a:t>EBS </a:t>
            </a:r>
            <a:r>
              <a:rPr lang="ko-KR" altLang="en-US" dirty="0">
                <a:hlinkClick r:id="rId11"/>
              </a:rPr>
              <a:t>벤치마킹 외국교육방송</a:t>
            </a:r>
            <a:r>
              <a:rPr lang="en-US" altLang="ko-KR" dirty="0">
                <a:hlinkClick r:id="rId11"/>
              </a:rPr>
              <a:t>|</a:t>
            </a:r>
            <a:r>
              <a:rPr lang="ko-KR" altLang="en-US" b="1" dirty="0">
                <a:hlinkClick r:id="rId11"/>
              </a:rPr>
              <a:t>작성자</a:t>
            </a:r>
            <a:r>
              <a:rPr lang="ko-KR" altLang="en-US" dirty="0">
                <a:hlinkClick r:id="rId11"/>
              </a:rPr>
              <a:t> </a:t>
            </a:r>
            <a:r>
              <a:rPr lang="ko-KR" altLang="en-US" dirty="0" err="1">
                <a:hlinkClick r:id="rId11"/>
              </a:rPr>
              <a:t>글뜻그리미</a:t>
            </a:r>
            <a:endParaRPr lang="ko-KR" altLang="en-US" dirty="0">
              <a:hlinkClick r:id="rId11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4000" dirty="0" smtClean="0"/>
              <a:t>교육방송 </a:t>
            </a:r>
            <a:r>
              <a:rPr lang="en-US" altLang="ko-KR" sz="4000" dirty="0" smtClean="0"/>
              <a:t>EBS </a:t>
            </a:r>
            <a:r>
              <a:rPr lang="ko-KR" altLang="en-US" sz="4000" dirty="0" smtClean="0"/>
              <a:t>벤치마킹 </a:t>
            </a: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ko-KR" altLang="en-US" sz="4000" dirty="0" smtClean="0"/>
              <a:t>외국교육방송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en-US" altLang="ko-KR" b="1" dirty="0"/>
              <a:t>2. </a:t>
            </a:r>
            <a:r>
              <a:rPr lang="ko-KR" altLang="en-US" b="1" dirty="0"/>
              <a:t>미국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2"/>
              </a:rPr>
              <a:t>미국교육방송 </a:t>
            </a:r>
            <a:r>
              <a:rPr lang="en-US" altLang="ko-KR" b="1" dirty="0">
                <a:hlinkClick r:id="rId2"/>
              </a:rPr>
              <a:t>PBS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3"/>
              </a:rPr>
              <a:t>미국 시카고대학교 제작 주제별 무료동영상</a:t>
            </a:r>
            <a:r>
              <a:rPr lang="en-US" altLang="ko-KR" b="1" dirty="0">
                <a:hlinkClick r:id="rId3"/>
              </a:rPr>
              <a:t>(+</a:t>
            </a:r>
            <a:r>
              <a:rPr lang="ko-KR" altLang="en-US" b="1" dirty="0">
                <a:hlinkClick r:id="rId3"/>
              </a:rPr>
              <a:t>영어 각본</a:t>
            </a:r>
            <a:r>
              <a:rPr lang="en-US" altLang="ko-KR" b="1" dirty="0">
                <a:hlinkClick r:id="rId3"/>
              </a:rPr>
              <a:t>) </a:t>
            </a:r>
            <a:r>
              <a:rPr lang="ko-KR" altLang="en-US" b="1" dirty="0">
                <a:hlinkClick r:id="rId3"/>
              </a:rPr>
              <a:t>무료 수학 </a:t>
            </a:r>
            <a:r>
              <a:rPr lang="en-US" altLang="ko-KR" b="1" dirty="0">
                <a:hlinkClick r:id="rId3"/>
              </a:rPr>
              <a:t>&lt;&lt;&lt;</a:t>
            </a:r>
            <a:r>
              <a:rPr lang="ko-KR" altLang="en-US" b="1" dirty="0" err="1">
                <a:hlinkClick r:id="rId3"/>
              </a:rPr>
              <a:t>매쓰</a:t>
            </a:r>
            <a:r>
              <a:rPr lang="en-US" altLang="ko-KR" b="1" dirty="0">
                <a:hlinkClick r:id="rId3"/>
              </a:rPr>
              <a:t>a</a:t>
            </a:r>
            <a:r>
              <a:rPr lang="ko-KR" altLang="en-US" b="1" dirty="0">
                <a:hlinkClick r:id="rId3"/>
              </a:rPr>
              <a:t>튜브 </a:t>
            </a:r>
            <a:r>
              <a:rPr lang="en-US" altLang="ko-KR" b="1" dirty="0" err="1">
                <a:hlinkClick r:id="rId3"/>
              </a:rPr>
              <a:t>mathatube</a:t>
            </a:r>
            <a:r>
              <a:rPr lang="ko-KR" altLang="en-US" b="1" dirty="0">
                <a:hlinkClick r:id="rId3"/>
              </a:rPr>
              <a:t> </a:t>
            </a:r>
            <a:r>
              <a:rPr lang="en-US" altLang="ko-KR" b="1" dirty="0">
                <a:hlinkClick r:id="rId3"/>
              </a:rPr>
              <a:t>&lt;&lt; let's do it for education&gt;&gt;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4"/>
              </a:rPr>
              <a:t>미국공영교육방송 </a:t>
            </a:r>
            <a:r>
              <a:rPr lang="en-US" altLang="ko-KR" b="1" dirty="0">
                <a:hlinkClick r:id="rId4"/>
              </a:rPr>
              <a:t>PBS</a:t>
            </a:r>
            <a:r>
              <a:rPr lang="ko-KR" altLang="en-US" b="1" dirty="0">
                <a:hlinkClick r:id="rId4"/>
              </a:rPr>
              <a:t> </a:t>
            </a:r>
            <a:r>
              <a:rPr lang="en-US" altLang="ko-KR" b="1" dirty="0">
                <a:hlinkClick r:id="rId4"/>
              </a:rPr>
              <a:t>A~Z </a:t>
            </a:r>
            <a:r>
              <a:rPr lang="ko-KR" altLang="en-US" b="1" dirty="0">
                <a:hlinkClick r:id="rId4"/>
              </a:rPr>
              <a:t>검색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 err="1">
                <a:hlinkClick r:id="rId5"/>
              </a:rPr>
              <a:t>수학교습법</a:t>
            </a:r>
            <a:r>
              <a:rPr lang="ko-KR" altLang="en-US" b="1" dirty="0">
                <a:hlinkClick r:id="rId5"/>
              </a:rPr>
              <a:t> </a:t>
            </a:r>
            <a:r>
              <a:rPr lang="en-US" altLang="ko-KR" b="1" dirty="0">
                <a:hlinkClick r:id="rId5"/>
              </a:rPr>
              <a:t>130 &lt; PBS</a:t>
            </a:r>
            <a:r>
              <a:rPr lang="ko-KR" altLang="en-US" b="1" dirty="0">
                <a:hlinkClick r:id="rId5"/>
              </a:rPr>
              <a:t> </a:t>
            </a:r>
            <a:r>
              <a:rPr lang="en-US" altLang="ko-KR" b="1" dirty="0" err="1">
                <a:hlinkClick r:id="rId5"/>
              </a:rPr>
              <a:t>TeacherLine</a:t>
            </a:r>
            <a:r>
              <a:rPr lang="en-US" altLang="ko-KR" b="1" dirty="0">
                <a:hlinkClick r:id="rId5"/>
              </a:rPr>
              <a:t> . Resources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6"/>
              </a:rPr>
              <a:t>미국교육방송</a:t>
            </a:r>
            <a:r>
              <a:rPr lang="en-US" altLang="ko-KR" b="1" dirty="0">
                <a:hlinkClick r:id="rId6"/>
              </a:rPr>
              <a:t>/</a:t>
            </a:r>
            <a:r>
              <a:rPr lang="ko-KR" altLang="en-US" b="1" dirty="0" err="1">
                <a:hlinkClick r:id="rId6"/>
              </a:rPr>
              <a:t>초중고수학교습</a:t>
            </a:r>
            <a:r>
              <a:rPr lang="ko-KR" altLang="en-US" b="1" dirty="0">
                <a:hlinkClick r:id="rId6"/>
              </a:rPr>
              <a:t> 및 프로그램</a:t>
            </a:r>
            <a:r>
              <a:rPr lang="en-US" altLang="ko-KR" b="1" dirty="0">
                <a:hlinkClick r:id="rId6"/>
              </a:rPr>
              <a:t>/</a:t>
            </a:r>
            <a:r>
              <a:rPr lang="ko-KR" altLang="en-US" b="1" dirty="0">
                <a:hlinkClick r:id="rId6"/>
              </a:rPr>
              <a:t>선생님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7"/>
              </a:rPr>
              <a:t>과학교육 박물관 사이트 잡지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8"/>
              </a:rPr>
              <a:t>온라인 무료 영어회화 </a:t>
            </a:r>
            <a:r>
              <a:rPr lang="en-US" altLang="ko-KR" b="1" dirty="0">
                <a:hlinkClick r:id="rId8"/>
              </a:rPr>
              <a:t>&lt;</a:t>
            </a:r>
            <a:r>
              <a:rPr lang="ko-KR" altLang="en-US" b="1" dirty="0">
                <a:hlinkClick r:id="rId8"/>
              </a:rPr>
              <a:t>자막지원</a:t>
            </a:r>
            <a:r>
              <a:rPr lang="en-US" altLang="ko-KR" b="1" dirty="0">
                <a:hlinkClick r:id="rId8"/>
              </a:rPr>
              <a:t>&gt;</a:t>
            </a:r>
            <a:r>
              <a:rPr lang="ko-KR" altLang="en-US" b="1" dirty="0">
                <a:hlinkClick r:id="rId8"/>
              </a:rPr>
              <a:t>학습 </a:t>
            </a:r>
            <a:r>
              <a:rPr lang="en-US" altLang="ko-KR" b="1" dirty="0">
                <a:hlinkClick r:id="rId8"/>
              </a:rPr>
              <a:t>English Listening Language Lab Online</a:t>
            </a:r>
            <a:endParaRPr lang="ko-KR" altLang="en-US" dirty="0"/>
          </a:p>
          <a:p>
            <a:r>
              <a:rPr lang="ko-KR" altLang="en-US" dirty="0"/>
              <a:t>  </a:t>
            </a:r>
          </a:p>
          <a:p>
            <a:r>
              <a:rPr lang="en-US" altLang="ko-KR" b="1" dirty="0"/>
              <a:t>[</a:t>
            </a:r>
            <a:r>
              <a:rPr lang="ko-KR" altLang="en-US" b="1" dirty="0"/>
              <a:t>출처</a:t>
            </a:r>
            <a:r>
              <a:rPr lang="en-US" altLang="ko-KR" b="1" dirty="0"/>
              <a:t>]</a:t>
            </a:r>
            <a:r>
              <a:rPr lang="ko-KR" altLang="en-US" dirty="0"/>
              <a:t> </a:t>
            </a:r>
            <a:r>
              <a:rPr lang="ko-KR" altLang="en-US" dirty="0">
                <a:hlinkClick r:id="rId9"/>
              </a:rPr>
              <a:t>교육방송 </a:t>
            </a:r>
            <a:r>
              <a:rPr lang="en-US" altLang="ko-KR" dirty="0">
                <a:hlinkClick r:id="rId9"/>
              </a:rPr>
              <a:t>EBS </a:t>
            </a:r>
            <a:r>
              <a:rPr lang="ko-KR" altLang="en-US" dirty="0">
                <a:hlinkClick r:id="rId9"/>
              </a:rPr>
              <a:t>벤치마킹 외국교육방송</a:t>
            </a:r>
            <a:r>
              <a:rPr lang="en-US" altLang="ko-KR" dirty="0"/>
              <a:t>|</a:t>
            </a:r>
            <a:r>
              <a:rPr lang="ko-KR" altLang="en-US" b="1" dirty="0"/>
              <a:t>작성자</a:t>
            </a:r>
            <a:r>
              <a:rPr lang="ko-KR" altLang="en-US" dirty="0"/>
              <a:t> </a:t>
            </a:r>
            <a:r>
              <a:rPr lang="ko-KR" altLang="en-US" dirty="0" err="1">
                <a:hlinkClick r:id="rId10"/>
              </a:rPr>
              <a:t>글뜻그리미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sz="4000" dirty="0" smtClean="0"/>
              <a:t>교육방송 </a:t>
            </a:r>
            <a:r>
              <a:rPr lang="en-US" altLang="ko-KR" sz="4000" dirty="0" smtClean="0"/>
              <a:t>EBS </a:t>
            </a:r>
            <a:r>
              <a:rPr lang="ko-KR" altLang="en-US" sz="4000" dirty="0" smtClean="0"/>
              <a:t>벤치마킹 </a:t>
            </a: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ko-KR" altLang="en-US" sz="4000" dirty="0" smtClean="0"/>
              <a:t>외국교육방송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altLang="ko-KR" b="1" dirty="0"/>
              <a:t>3. </a:t>
            </a:r>
            <a:r>
              <a:rPr lang="ko-KR" altLang="en-US" b="1" dirty="0"/>
              <a:t>호주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>
                <a:hlinkClick r:id="rId2"/>
              </a:rPr>
              <a:t>호주 </a:t>
            </a:r>
            <a:r>
              <a:rPr lang="ko-KR" altLang="en-US" b="1" dirty="0" err="1">
                <a:hlinkClick r:id="rId2"/>
              </a:rPr>
              <a:t>비데오</a:t>
            </a:r>
            <a:r>
              <a:rPr lang="ko-KR" altLang="en-US" b="1" dirty="0">
                <a:hlinkClick r:id="rId2"/>
              </a:rPr>
              <a:t> 교육자원</a:t>
            </a:r>
            <a:r>
              <a:rPr lang="ko-KR" altLang="en-US" b="1" dirty="0"/>
              <a:t>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 err="1">
                <a:hlinkClick r:id="rId3"/>
              </a:rPr>
              <a:t>호주네트웍</a:t>
            </a:r>
            <a:r>
              <a:rPr lang="ko-KR" altLang="en-US" b="1" dirty="0">
                <a:hlinkClick r:id="rId3"/>
              </a:rPr>
              <a:t> 무료호주이민 생활영어</a:t>
            </a:r>
            <a:r>
              <a:rPr lang="ko-KR" altLang="en-US" b="1" dirty="0"/>
              <a:t>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 err="1">
                <a:hlinkClick r:id="rId4"/>
              </a:rPr>
              <a:t>호주네트웍</a:t>
            </a:r>
            <a:r>
              <a:rPr lang="ko-KR" altLang="en-US" b="1" dirty="0">
                <a:hlinkClick r:id="rId4"/>
              </a:rPr>
              <a:t> 무료 호주생활영어</a:t>
            </a:r>
            <a:r>
              <a:rPr lang="ko-KR" altLang="en-US" b="1" dirty="0"/>
              <a:t>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 err="1">
                <a:hlinkClick r:id="rId5"/>
              </a:rPr>
              <a:t>호주네트웍</a:t>
            </a:r>
            <a:r>
              <a:rPr lang="ko-KR" altLang="en-US" b="1" dirty="0">
                <a:hlinkClick r:id="rId5"/>
              </a:rPr>
              <a:t> 무료 호주생활 여행 자막 영어</a:t>
            </a:r>
            <a:r>
              <a:rPr lang="ko-KR" altLang="en-US" b="1" dirty="0"/>
              <a:t> 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 err="1">
                <a:hlinkClick r:id="rId6"/>
              </a:rPr>
              <a:t>호주네트웍</a:t>
            </a:r>
            <a:r>
              <a:rPr lang="ko-KR" altLang="en-US" b="1" dirty="0">
                <a:hlinkClick r:id="rId6"/>
              </a:rPr>
              <a:t> 무료 </a:t>
            </a:r>
            <a:r>
              <a:rPr lang="ko-KR" altLang="en-US" b="1" dirty="0" err="1">
                <a:hlinkClick r:id="rId6"/>
              </a:rPr>
              <a:t>한입깨물기</a:t>
            </a:r>
            <a:r>
              <a:rPr lang="ko-KR" altLang="en-US" b="1" dirty="0">
                <a:hlinkClick r:id="rId6"/>
              </a:rPr>
              <a:t> </a:t>
            </a:r>
            <a:r>
              <a:rPr lang="en-US" altLang="ko-KR" b="1" dirty="0">
                <a:hlinkClick r:id="rId6"/>
              </a:rPr>
              <a:t>&lt;&lt; </a:t>
            </a:r>
            <a:r>
              <a:rPr lang="ko-KR" altLang="en-US" b="1" dirty="0">
                <a:hlinkClick r:id="rId6"/>
              </a:rPr>
              <a:t>영어듣기</a:t>
            </a:r>
            <a:r>
              <a:rPr lang="en-US" altLang="ko-KR" b="1" dirty="0">
                <a:hlinkClick r:id="rId6"/>
              </a:rPr>
              <a:t>+</a:t>
            </a:r>
            <a:r>
              <a:rPr lang="ko-KR" altLang="en-US" b="1" dirty="0">
                <a:hlinkClick r:id="rId6"/>
              </a:rPr>
              <a:t>어법</a:t>
            </a:r>
            <a:r>
              <a:rPr lang="en-US" altLang="ko-KR" b="1" dirty="0">
                <a:hlinkClick r:id="rId6"/>
              </a:rPr>
              <a:t>(</a:t>
            </a:r>
            <a:r>
              <a:rPr lang="ko-KR" altLang="en-US" b="1" dirty="0">
                <a:hlinkClick r:id="rId6"/>
              </a:rPr>
              <a:t>자막제공</a:t>
            </a:r>
            <a:r>
              <a:rPr lang="en-US" altLang="ko-KR" b="1" dirty="0">
                <a:hlinkClick r:id="rId6"/>
              </a:rPr>
              <a:t>) </a:t>
            </a:r>
            <a:r>
              <a:rPr lang="ko-KR" altLang="en-US" b="1" dirty="0" smtClean="0">
                <a:hlinkClick r:id="rId6"/>
              </a:rPr>
              <a:t>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교육방송 </a:t>
            </a:r>
            <a:r>
              <a:rPr lang="ko-KR" altLang="en-US" b="1" dirty="0" err="1"/>
              <a:t>대학컨텐츠</a:t>
            </a:r>
            <a:r>
              <a:rPr lang="ko-KR" altLang="en-US" b="1" dirty="0"/>
              <a:t> </a:t>
            </a:r>
            <a:r>
              <a:rPr lang="ko-KR" altLang="en-US" b="1" dirty="0" smtClean="0"/>
              <a:t>제휴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n-US" altLang="ko-KR" b="1" dirty="0"/>
              <a:t>1. </a:t>
            </a:r>
            <a:r>
              <a:rPr lang="ko-KR" altLang="en-US" b="1" dirty="0"/>
              <a:t>각 대학 제작 사전 </a:t>
            </a:r>
            <a:r>
              <a:rPr lang="en-US" altLang="ko-KR" b="1" dirty="0"/>
              <a:t>= </a:t>
            </a:r>
            <a:r>
              <a:rPr lang="ko-KR" altLang="en-US" b="1" dirty="0"/>
              <a:t>용어</a:t>
            </a:r>
            <a:r>
              <a:rPr lang="en-US" altLang="ko-KR" b="1" dirty="0"/>
              <a:t>, </a:t>
            </a:r>
            <a:r>
              <a:rPr lang="ko-KR" altLang="en-US" b="1" dirty="0"/>
              <a:t>개념 </a:t>
            </a:r>
            <a:r>
              <a:rPr lang="ko-KR" altLang="en-US" b="1" dirty="0" err="1"/>
              <a:t>하이어라키</a:t>
            </a:r>
            <a:r>
              <a:rPr lang="ko-KR" altLang="en-US" b="1" dirty="0"/>
              <a:t> 인덱싱 </a:t>
            </a:r>
            <a:endParaRPr lang="ko-KR" altLang="en-US" dirty="0"/>
          </a:p>
          <a:p>
            <a:r>
              <a:rPr lang="ko-KR" altLang="en-US" b="1" dirty="0"/>
              <a:t>                 하이퍼링크 국내외 교육자원 사이트 연동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2. </a:t>
            </a:r>
            <a:r>
              <a:rPr lang="ko-KR" altLang="en-US" b="1" dirty="0" err="1"/>
              <a:t>인문교양류</a:t>
            </a:r>
            <a:r>
              <a:rPr lang="ko-KR" altLang="en-US" b="1" dirty="0"/>
              <a:t> </a:t>
            </a:r>
            <a:r>
              <a:rPr lang="en-US" altLang="ko-KR" b="1" dirty="0"/>
              <a:t>= </a:t>
            </a:r>
            <a:r>
              <a:rPr lang="ko-KR" altLang="en-US" b="1" dirty="0"/>
              <a:t>멀티미디어 </a:t>
            </a:r>
            <a:r>
              <a:rPr lang="ko-KR" altLang="en-US" b="1" dirty="0" err="1"/>
              <a:t>컨텐츠공화국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3. 21</a:t>
            </a:r>
            <a:r>
              <a:rPr lang="ko-KR" altLang="en-US" b="1" dirty="0"/>
              <a:t>세기 선도하는 전공 과목별 소개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4. </a:t>
            </a:r>
            <a:r>
              <a:rPr lang="ko-KR" altLang="en-US" b="1" dirty="0"/>
              <a:t>실험실 </a:t>
            </a:r>
            <a:r>
              <a:rPr lang="en-US" altLang="ko-KR" b="1" dirty="0"/>
              <a:t>= </a:t>
            </a:r>
            <a:r>
              <a:rPr lang="ko-KR" altLang="en-US" b="1" dirty="0"/>
              <a:t>기초과학</a:t>
            </a:r>
            <a:r>
              <a:rPr lang="en-US" altLang="ko-KR" b="1" dirty="0"/>
              <a:t>, </a:t>
            </a:r>
            <a:r>
              <a:rPr lang="ko-KR" altLang="en-US" b="1" dirty="0"/>
              <a:t>응용공학 자료 제공 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5. </a:t>
            </a:r>
            <a:r>
              <a:rPr lang="ko-KR" altLang="en-US" b="1" dirty="0"/>
              <a:t>박물관 </a:t>
            </a:r>
            <a:r>
              <a:rPr lang="en-US" altLang="ko-KR" b="1" dirty="0"/>
              <a:t>= 3D </a:t>
            </a:r>
            <a:r>
              <a:rPr lang="ko-KR" altLang="en-US" b="1" dirty="0" err="1"/>
              <a:t>아카이브</a:t>
            </a:r>
            <a:r>
              <a:rPr lang="ko-KR" altLang="en-US" b="1" dirty="0"/>
              <a:t> 제공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6. </a:t>
            </a:r>
            <a:r>
              <a:rPr lang="ko-KR" altLang="en-US" b="1" dirty="0"/>
              <a:t>도서관 </a:t>
            </a:r>
            <a:r>
              <a:rPr lang="en-US" altLang="ko-KR" b="1" dirty="0"/>
              <a:t>=  e</a:t>
            </a:r>
            <a:r>
              <a:rPr lang="ko-KR" altLang="en-US" b="1" dirty="0"/>
              <a:t>북 제공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en-US" altLang="ko-KR" b="1" dirty="0"/>
              <a:t>7. </a:t>
            </a:r>
            <a:r>
              <a:rPr lang="ko-KR" altLang="en-US" b="1" dirty="0"/>
              <a:t>산학연계 </a:t>
            </a:r>
            <a:r>
              <a:rPr lang="en-US" altLang="ko-KR" b="1" dirty="0"/>
              <a:t>= </a:t>
            </a:r>
            <a:r>
              <a:rPr lang="ko-KR" altLang="en-US" b="1" dirty="0"/>
              <a:t>금융</a:t>
            </a:r>
            <a:r>
              <a:rPr lang="en-US" altLang="ko-KR" b="1" dirty="0"/>
              <a:t>,</a:t>
            </a:r>
            <a:r>
              <a:rPr lang="ko-KR" altLang="en-US" b="1" dirty="0"/>
              <a:t>의료</a:t>
            </a:r>
            <a:r>
              <a:rPr lang="en-US" altLang="ko-KR" b="1" dirty="0"/>
              <a:t>,</a:t>
            </a:r>
            <a:r>
              <a:rPr lang="ko-KR" altLang="en-US" b="1" dirty="0"/>
              <a:t>에너지</a:t>
            </a:r>
            <a:r>
              <a:rPr lang="en-US" altLang="ko-KR" b="1" dirty="0"/>
              <a:t>,</a:t>
            </a:r>
            <a:r>
              <a:rPr lang="ko-KR" altLang="en-US" b="1" dirty="0"/>
              <a:t>환경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인간관계회복 </a:t>
            </a:r>
            <a:r>
              <a:rPr lang="ko-KR" altLang="en-US" b="1" dirty="0"/>
              <a:t> </a:t>
            </a:r>
            <a:r>
              <a:rPr lang="ko-KR" altLang="en-US" b="1" dirty="0" err="1" smtClean="0"/>
              <a:t>클러스터링</a:t>
            </a:r>
            <a:endParaRPr lang="en-US" altLang="ko-KR" b="1" dirty="0" smtClean="0"/>
          </a:p>
          <a:p>
            <a:endParaRPr lang="ko-KR" altLang="en-US" dirty="0"/>
          </a:p>
          <a:p>
            <a:r>
              <a:rPr lang="ko-KR" altLang="en-US" dirty="0"/>
              <a:t> </a:t>
            </a:r>
            <a:r>
              <a:rPr lang="en-US" altLang="ko-KR" b="1" dirty="0" smtClean="0"/>
              <a:t>8</a:t>
            </a:r>
            <a:r>
              <a:rPr lang="en-US" altLang="ko-KR" b="1" dirty="0"/>
              <a:t>. </a:t>
            </a:r>
            <a:r>
              <a:rPr lang="ko-KR" altLang="en-US" b="1" dirty="0" err="1"/>
              <a:t>노벨학과</a:t>
            </a:r>
            <a:r>
              <a:rPr lang="ko-KR" altLang="en-US" b="1" dirty="0"/>
              <a:t> </a:t>
            </a:r>
            <a:r>
              <a:rPr lang="ko-KR" altLang="en-US" b="1" dirty="0" smtClean="0"/>
              <a:t>신설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o-KR" altLang="en-US" sz="3200" dirty="0" err="1"/>
              <a:t>초울트라대박</a:t>
            </a:r>
            <a:r>
              <a:rPr lang="ko-KR" altLang="en-US" sz="3200" dirty="0"/>
              <a:t> </a:t>
            </a:r>
            <a:r>
              <a:rPr lang="en-US" altLang="ko-KR" sz="3200" dirty="0"/>
              <a:t>META-COGNO 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교육방송 프로젝트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초 중 고 </a:t>
            </a:r>
            <a:r>
              <a:rPr lang="ko-KR" altLang="en-US" b="1" dirty="0"/>
              <a:t>평생학습 단계별</a:t>
            </a:r>
            <a:endParaRPr lang="ko-KR" altLang="en-US" dirty="0"/>
          </a:p>
          <a:p>
            <a:r>
              <a:rPr lang="ko-KR" altLang="en-US" b="1" dirty="0" smtClean="0"/>
              <a:t>교육 </a:t>
            </a:r>
            <a:r>
              <a:rPr lang="ko-KR" altLang="en-US" b="1" dirty="0" err="1" smtClean="0"/>
              <a:t>컨텐츠</a:t>
            </a:r>
            <a:r>
              <a:rPr lang="ko-KR" altLang="en-US" b="1" dirty="0"/>
              <a:t> 세분화 과목통합</a:t>
            </a:r>
            <a:endParaRPr lang="ko-KR" altLang="en-US" dirty="0"/>
          </a:p>
          <a:p>
            <a:r>
              <a:rPr lang="ko-KR" altLang="en-US" b="1" dirty="0" err="1"/>
              <a:t>글로컬</a:t>
            </a:r>
            <a:r>
              <a:rPr lang="ko-KR" altLang="en-US" b="1" dirty="0"/>
              <a:t> 다문화 언어 </a:t>
            </a:r>
            <a:r>
              <a:rPr lang="ko-KR" altLang="en-US" b="1" dirty="0" err="1"/>
              <a:t>연계통합융합통섭된</a:t>
            </a:r>
            <a:endParaRPr lang="ko-KR" altLang="en-US" dirty="0"/>
          </a:p>
          <a:p>
            <a:r>
              <a:rPr lang="ko-KR" altLang="en-US" dirty="0"/>
              <a:t> </a:t>
            </a:r>
          </a:p>
          <a:p>
            <a:r>
              <a:rPr lang="ko-KR" altLang="en-US" b="1" dirty="0" err="1"/>
              <a:t>하이어라키</a:t>
            </a:r>
            <a:r>
              <a:rPr lang="ko-KR" altLang="en-US" b="1" dirty="0"/>
              <a:t> </a:t>
            </a:r>
            <a:r>
              <a:rPr lang="ko-KR" altLang="en-US" b="1" dirty="0" err="1"/>
              <a:t>픽토그램</a:t>
            </a:r>
            <a:r>
              <a:rPr lang="ko-KR" altLang="en-US" b="1" dirty="0"/>
              <a:t> 누르면 ﻿</a:t>
            </a:r>
            <a:endParaRPr lang="ko-KR" altLang="en-US" dirty="0"/>
          </a:p>
          <a:p>
            <a:r>
              <a:rPr lang="ko-KR" altLang="en-US" b="1" dirty="0">
                <a:hlinkClick r:id="rId2"/>
              </a:rPr>
              <a:t>무료 </a:t>
            </a:r>
            <a:r>
              <a:rPr lang="ko-KR" altLang="en-US" b="1" dirty="0" err="1">
                <a:hlinkClick r:id="rId2"/>
              </a:rPr>
              <a:t>수연산</a:t>
            </a:r>
            <a:r>
              <a:rPr lang="en-US" altLang="ko-KR" b="1" dirty="0">
                <a:hlinkClick r:id="rId2"/>
              </a:rPr>
              <a:t>,</a:t>
            </a:r>
            <a:r>
              <a:rPr lang="ko-KR" altLang="en-US" b="1" dirty="0">
                <a:hlinkClick r:id="rId2"/>
              </a:rPr>
              <a:t>어휘력</a:t>
            </a:r>
            <a:r>
              <a:rPr lang="en-US" altLang="ko-KR" b="1" dirty="0">
                <a:hlinkClick r:id="rId2"/>
              </a:rPr>
              <a:t>,</a:t>
            </a:r>
            <a:r>
              <a:rPr lang="ko-KR" altLang="en-US" b="1" dirty="0">
                <a:hlinkClick r:id="rId2"/>
              </a:rPr>
              <a:t>과학 </a:t>
            </a:r>
            <a:r>
              <a:rPr lang="ko-KR" altLang="en-US" b="1" dirty="0" err="1">
                <a:hlinkClick r:id="rId2"/>
              </a:rPr>
              <a:t>게임식</a:t>
            </a:r>
            <a:r>
              <a:rPr lang="ko-KR" altLang="en-US" b="1" dirty="0">
                <a:hlinkClick r:id="rId2"/>
              </a:rPr>
              <a:t> </a:t>
            </a:r>
            <a:r>
              <a:rPr lang="ko-KR" altLang="en-US" b="1" dirty="0" err="1">
                <a:hlinkClick r:id="rId2"/>
              </a:rPr>
              <a:t>픽토그램</a:t>
            </a:r>
            <a:r>
              <a:rPr lang="ko-KR" altLang="en-US" b="1" dirty="0">
                <a:hlinkClick r:id="rId2"/>
              </a:rPr>
              <a:t> 퀴즈 </a:t>
            </a:r>
            <a:r>
              <a:rPr lang="ko-KR" altLang="en-US" b="1" dirty="0" smtClean="0">
                <a:hlinkClick r:id="rId2"/>
              </a:rPr>
              <a:t>사이트</a:t>
            </a:r>
            <a:r>
              <a:rPr lang="ko-KR" altLang="en-US" b="1" dirty="0" smtClean="0"/>
              <a:t>    </a:t>
            </a:r>
            <a:r>
              <a:rPr lang="en-US" altLang="ko-KR" b="1" dirty="0">
                <a:hlinkClick r:id="rId3"/>
              </a:rPr>
              <a:t>http://www.thatquiz.org</a:t>
            </a:r>
            <a:r>
              <a:rPr lang="en-US" altLang="ko-KR" b="1" dirty="0" smtClean="0">
                <a:hlinkClick r:id="rId3"/>
              </a:rPr>
              <a:t>/</a:t>
            </a:r>
            <a:endParaRPr lang="en-US" altLang="ko-KR" b="1" dirty="0" smtClean="0"/>
          </a:p>
          <a:p>
            <a:endParaRPr lang="ko-KR" altLang="en-US" dirty="0"/>
          </a:p>
          <a:p>
            <a:r>
              <a:rPr lang="ko-KR" altLang="en-US" b="1" dirty="0"/>
              <a:t>테마</a:t>
            </a:r>
            <a:r>
              <a:rPr lang="en-US" altLang="ko-KR" b="1" dirty="0"/>
              <a:t>(</a:t>
            </a:r>
            <a:r>
              <a:rPr lang="ko-KR" altLang="en-US" b="1" dirty="0"/>
              <a:t>메타인지</a:t>
            </a:r>
            <a:r>
              <a:rPr lang="en-US" altLang="ko-KR" b="1" dirty="0"/>
              <a:t>)</a:t>
            </a:r>
            <a:r>
              <a:rPr lang="ko-KR" altLang="en-US" b="1" dirty="0"/>
              <a:t>매트릭스</a:t>
            </a:r>
            <a:endParaRPr lang="ko-KR" altLang="en-US" dirty="0"/>
          </a:p>
          <a:p>
            <a:r>
              <a:rPr lang="en-US" altLang="ko-KR" b="1" dirty="0"/>
              <a:t>&lt;</a:t>
            </a:r>
            <a:r>
              <a:rPr lang="ko-KR" altLang="en-US" b="1" dirty="0"/>
              <a:t>글자</a:t>
            </a:r>
            <a:r>
              <a:rPr lang="en-US" altLang="ko-KR" b="1" dirty="0"/>
              <a:t>,</a:t>
            </a:r>
            <a:r>
              <a:rPr lang="ko-KR" altLang="en-US" b="1" dirty="0"/>
              <a:t>문장</a:t>
            </a:r>
            <a:r>
              <a:rPr lang="en-US" altLang="ko-KR" b="1" dirty="0"/>
              <a:t>,</a:t>
            </a:r>
            <a:r>
              <a:rPr lang="ko-KR" altLang="en-US" b="1" dirty="0"/>
              <a:t>소리</a:t>
            </a:r>
            <a:r>
              <a:rPr lang="en-US" altLang="ko-KR" b="1" dirty="0"/>
              <a:t>,</a:t>
            </a:r>
            <a:r>
              <a:rPr lang="ko-KR" altLang="en-US" b="1" dirty="0"/>
              <a:t>그림</a:t>
            </a:r>
            <a:r>
              <a:rPr lang="en-US" altLang="ko-KR" b="1" dirty="0"/>
              <a:t>,</a:t>
            </a:r>
            <a:r>
              <a:rPr lang="ko-KR" altLang="en-US" b="1" dirty="0"/>
              <a:t>사진</a:t>
            </a:r>
            <a:r>
              <a:rPr lang="en-US" altLang="ko-KR" b="1" dirty="0"/>
              <a:t>,</a:t>
            </a:r>
            <a:r>
              <a:rPr lang="ko-KR" altLang="en-US" b="1" dirty="0"/>
              <a:t>동영상</a:t>
            </a:r>
            <a:r>
              <a:rPr lang="en-US" altLang="ko-KR" b="1" dirty="0"/>
              <a:t>,</a:t>
            </a:r>
            <a:r>
              <a:rPr lang="ko-KR" altLang="en-US" b="1" dirty="0"/>
              <a:t>음악</a:t>
            </a:r>
            <a:r>
              <a:rPr lang="en-US" altLang="ko-KR" b="1" dirty="0"/>
              <a:t>,</a:t>
            </a:r>
            <a:endParaRPr lang="ko-KR" altLang="en-US" dirty="0"/>
          </a:p>
          <a:p>
            <a:r>
              <a:rPr lang="ko-KR" altLang="en-US" b="1" dirty="0"/>
              <a:t>  복합적 상호인식 인지 입체적 하이퍼링크</a:t>
            </a:r>
            <a:r>
              <a:rPr lang="en-US" altLang="ko-KR" b="1" dirty="0"/>
              <a:t>&gt;</a:t>
            </a:r>
            <a:endParaRPr lang="ko-KR" altLang="en-US" dirty="0"/>
          </a:p>
          <a:p>
            <a:r>
              <a:rPr lang="ko-KR" altLang="en-US" b="1" dirty="0" err="1"/>
              <a:t>로</a:t>
            </a:r>
            <a:r>
              <a:rPr lang="ko-KR" altLang="en-US" b="1" dirty="0"/>
              <a:t> 통찰력 있게 </a:t>
            </a:r>
            <a:r>
              <a:rPr lang="ko-KR" altLang="en-US" b="1" dirty="0" smtClean="0"/>
              <a:t>구성되어</a:t>
            </a:r>
            <a:endParaRPr lang="en-US" altLang="ko-KR" b="1" dirty="0" smtClean="0"/>
          </a:p>
          <a:p>
            <a:r>
              <a:rPr lang="ko-KR" altLang="en-US" b="1" dirty="0"/>
              <a:t>평가진단 </a:t>
            </a:r>
            <a:r>
              <a:rPr lang="ko-KR" altLang="en-US" b="1" dirty="0" err="1"/>
              <a:t>完習</a:t>
            </a:r>
            <a:r>
              <a:rPr lang="ko-KR" altLang="en-US" b="1" dirty="0"/>
              <a:t> 시스템 구축</a:t>
            </a:r>
            <a:r>
              <a:rPr lang="en-US" altLang="ko-KR" b="1" dirty="0"/>
              <a:t>!!! </a:t>
            </a:r>
            <a:endParaRPr lang="ko-KR" altLang="en-US" dirty="0"/>
          </a:p>
          <a:p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341</Words>
  <Application>Microsoft Office PowerPoint</Application>
  <PresentationFormat>화면 슬라이드 쇼(4:3)</PresentationFormat>
  <Paragraphs>427</Paragraphs>
  <Slides>35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35</vt:i4>
      </vt:variant>
    </vt:vector>
  </HeadingPairs>
  <TitlesOfParts>
    <vt:vector size="36" baseType="lpstr">
      <vt:lpstr>Office 테마</vt:lpstr>
      <vt:lpstr>My 교육방송 컨텐츠기획(안)</vt:lpstr>
      <vt:lpstr>교육방송개혁 프로젝트&lt;증강현실 메타인지매트릭스 스마트 인강시대  </vt:lpstr>
      <vt:lpstr>교육방송 혹은 학교 교육방송  &lt;사교육 절감대책 제주도 초중  인터넷교육방송벤치마킹 제주교육동영상서비스</vt:lpstr>
      <vt:lpstr>스마트미 김창완 벤치마킹&lt;순간에 산다! 교육방송 스페이스공감</vt:lpstr>
      <vt:lpstr> 교육방송 EBS 벤치마킹  외국교육방송  </vt:lpstr>
      <vt:lpstr>교육방송 EBS 벤치마킹  외국교육방송</vt:lpstr>
      <vt:lpstr>교육방송 EBS 벤치마킹  외국교육방송</vt:lpstr>
      <vt:lpstr> 교육방송 대학컨텐츠 제휴 </vt:lpstr>
      <vt:lpstr>초울트라대박 META-COGNO  교육방송 프로젝트</vt:lpstr>
      <vt:lpstr> ■ 영어교육방송 수학영어  </vt:lpstr>
      <vt:lpstr> 교육방송 EBS,EBSi, EBSe,EBSlang의 컨텐츠개혁&lt;EBS u(유비쿼터스)+ </vt:lpstr>
      <vt:lpstr>  교육방송 EBS,EBSi, EBSe,EBSlang의 컨텐츠개혁&lt;EBS u(유비쿼터스)+   </vt:lpstr>
      <vt:lpstr> 교육방송 공교육 1번지 프로젝트 &lt;논구술 토론 학습 UCC 공유  </vt:lpstr>
      <vt:lpstr>교육방송 공교육 1번지 프로젝트 &lt;논구술 토론 학습 UCC 공유</vt:lpstr>
      <vt:lpstr>  자기주도학습의 최고학습법 &lt;교과서위젯+교육방송+전자칠판플래쉬  </vt:lpstr>
      <vt:lpstr> 교육방송 자기주도학습 플래너 </vt:lpstr>
      <vt:lpstr> 교육방송 왕대박!~  인강 컨텐츠 초중고 연계통합융합통섭기획방법  </vt:lpstr>
      <vt:lpstr> 교육방송 대수능 평가결과  백전백승 위한 고려 사항  </vt:lpstr>
      <vt:lpstr>교육방송 대수능 평가결과  백전백승 위한 고려 사항</vt:lpstr>
      <vt:lpstr> 교육방송 &amp; 방송 3사 보다 항상 앞서가는 재능TV  초중고 자기주도학습+진로지도  </vt:lpstr>
      <vt:lpstr>교육방송 &amp; 방송 3사 보다 항상 앞서가는 재능TV  초중고 자기주도학습+진로지도</vt:lpstr>
      <vt:lpstr>교육방송 &amp; 방송 3사 보다 항상 앞서가는 재능TV  초중고 자기주도학습+진로지도</vt:lpstr>
      <vt:lpstr>망국적,공포분위기 조성하는 선정적 선행학습 폐단  물리치는 교육방송 총복습 및 선수학습컨텐츠</vt:lpstr>
      <vt:lpstr>망국적,공포분위기 조성하는 선정적 선행학습 폐단  물리치는 교육방송 총복습 및 선수학습컨텐츠</vt:lpstr>
      <vt:lpstr> 교육방송 업그레이드&lt; 교육컨텐츠기획전문가 참조용! 양방향(쌍방향) 학습자 참여형 컨텐츠 개발 + 학습코칭프로그램 강화  </vt:lpstr>
      <vt:lpstr>교육방송 업그레이드&lt; 교육컨텐츠기획전문가 참조용! 양방향(쌍방향) 학습자 참여형 컨텐츠 개발 + 학습코칭프로그램 강화</vt:lpstr>
      <vt:lpstr>교육방송 업그레이드&lt; 교육컨텐츠기획전문가 참조용! 양방향(쌍방향) 학습자 참여형 컨텐츠 개발 + 학습코칭프로그램 강화</vt:lpstr>
      <vt:lpstr>  한국방송 &amp; 교육방송 양 방송 CEO께  이미 알고 계신 것 다시 강조해드립니다!  방송통신 평생교육 웹컨텐츠  </vt:lpstr>
      <vt:lpstr>  한국방송 &amp; 교육방송 양 방송 CEO께  이미 알고 계신 것 다시 강조해드립니다!  방송통신 평생교육 웹컨텐츠  </vt:lpstr>
      <vt:lpstr>한국방송 &amp; 교육방송 양 방송 CEO께  이미 알고 계신 것 다시 강조해드립니다!  방송통신 평생교육 웹컨텐츠</vt:lpstr>
      <vt:lpstr>한국방송 &amp; 교육방송 양 방송 CEO께  이미 알고 계신 것 다시 강조해드립니다!  방송통신 평생교육 웹컨텐츠</vt:lpstr>
      <vt:lpstr>  하이퍼링크 온라인 백과사전식  생애 주기 별 평생 평등 교육프로그램개발 교육방송 개혁  </vt:lpstr>
      <vt:lpstr>  하이퍼링크 온라인 백과사전식  생애 주기 별 평생 평등 교육프로그램개발 교육방송 개혁  </vt:lpstr>
      <vt:lpstr>하이퍼링크 온라인 백과사전식  생애 주기 별 평생 평등 교육프로그램개발 교육방송 개혁</vt:lpstr>
      <vt:lpstr>하이퍼링크 온라인 백과사전식  생애 주기 별 평생 평등 교육프로그램개발 교육방송 개혁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교육방송 컨텐츠기획(안)</dc:title>
  <dc:creator>SEC</dc:creator>
  <cp:lastModifiedBy>SEC</cp:lastModifiedBy>
  <cp:revision>24</cp:revision>
  <dcterms:created xsi:type="dcterms:W3CDTF">2010-09-07T06:22:40Z</dcterms:created>
  <dcterms:modified xsi:type="dcterms:W3CDTF">2010-09-07T07:15:35Z</dcterms:modified>
</cp:coreProperties>
</file>