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1" r:id="rId4"/>
    <p:sldId id="292" r:id="rId5"/>
    <p:sldId id="303" r:id="rId6"/>
    <p:sldId id="304" r:id="rId7"/>
    <p:sldId id="293" r:id="rId8"/>
    <p:sldId id="294" r:id="rId9"/>
    <p:sldId id="305" r:id="rId10"/>
    <p:sldId id="306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257" r:id="rId19"/>
    <p:sldId id="262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90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58" r:id="rId44"/>
    <p:sldId id="263" r:id="rId45"/>
    <p:sldId id="259" r:id="rId46"/>
    <p:sldId id="264" r:id="rId47"/>
    <p:sldId id="260" r:id="rId48"/>
    <p:sldId id="265" r:id="rId49"/>
    <p:sldId id="261" r:id="rId50"/>
    <p:sldId id="266" r:id="rId51"/>
    <p:sldId id="302" r:id="rId5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D073-162A-4743-B9EF-26D46AF05237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03D8-1709-44CB-9654-8441319628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bs.co.kr/1tv/sisa/kbsspecial/vod/1347888_11686.html" TargetMode="External"/><Relationship Id="rId7" Type="http://schemas.openxmlformats.org/officeDocument/2006/relationships/hyperlink" Target="http://www.youtube.com/watch?v=sdHUP8Mn-FY" TargetMode="External"/><Relationship Id="rId2" Type="http://schemas.openxmlformats.org/officeDocument/2006/relationships/hyperlink" Target="http://www.youtube.com/watch?v=FMqtcHEs4j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zvF962-OcU" TargetMode="External"/><Relationship Id="rId5" Type="http://schemas.openxmlformats.org/officeDocument/2006/relationships/hyperlink" Target="http://www.youtube.com/watch?v=_55MdLnDiSg" TargetMode="External"/><Relationship Id="rId4" Type="http://schemas.openxmlformats.org/officeDocument/2006/relationships/hyperlink" Target="http://www.youtube.com/watch?v=aQZt7NR2N9Q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q8QMn33F-s&amp;feature=related" TargetMode="External"/><Relationship Id="rId2" Type="http://schemas.openxmlformats.org/officeDocument/2006/relationships/hyperlink" Target="http://www.youtube.com/watch?v=jiJ5hNAxIDM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4OLsMDN8gFA&amp;feature=relate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Rj20pSnLdY" TargetMode="External"/><Relationship Id="rId2" Type="http://schemas.openxmlformats.org/officeDocument/2006/relationships/hyperlink" Target="http://www.youtube.com/watch?v=fvmfdicYWM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9-QPDr_LZls" TargetMode="External"/><Relationship Id="rId4" Type="http://schemas.openxmlformats.org/officeDocument/2006/relationships/hyperlink" Target="http://www.youtube.com/watch?v=U254-fsS0e8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OLsMDN8gFA&amp;feature=related" TargetMode="External"/><Relationship Id="rId2" Type="http://schemas.openxmlformats.org/officeDocument/2006/relationships/hyperlink" Target="http://www.youtube.com/watch?v=7GrcSBgxxuY&amp;feature=relmf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ij9Q_tEO-I&amp;feature=relmfu" TargetMode="External"/><Relationship Id="rId2" Type="http://schemas.openxmlformats.org/officeDocument/2006/relationships/hyperlink" Target="http://www.youtube.com/watch?v=6eCT1CqNj-A&amp;feature=relat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jf299KGoVMU" TargetMode="External"/><Relationship Id="rId3" Type="http://schemas.openxmlformats.org/officeDocument/2006/relationships/hyperlink" Target="http://www.youtube.com/watch?v=6Z1bzkGlj6g" TargetMode="External"/><Relationship Id="rId7" Type="http://schemas.openxmlformats.org/officeDocument/2006/relationships/hyperlink" Target="http://www.youtube.com/watch?v=fD4JFO2L8K4" TargetMode="External"/><Relationship Id="rId2" Type="http://schemas.openxmlformats.org/officeDocument/2006/relationships/hyperlink" Target="http://www.youtube.com/watch?v=5Uf_k9oBcU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bK9ytJBfoM4" TargetMode="External"/><Relationship Id="rId11" Type="http://schemas.openxmlformats.org/officeDocument/2006/relationships/hyperlink" Target="http://www.youtube.com/watch?v=eBBsjqnwWH0" TargetMode="External"/><Relationship Id="rId5" Type="http://schemas.openxmlformats.org/officeDocument/2006/relationships/hyperlink" Target="http://www.youtube.com/watch?v=MuGOJ9zg6v8" TargetMode="External"/><Relationship Id="rId10" Type="http://schemas.openxmlformats.org/officeDocument/2006/relationships/hyperlink" Target="http://www.youtube.com/watch?v=fngFUGZLXnk" TargetMode="External"/><Relationship Id="rId4" Type="http://schemas.openxmlformats.org/officeDocument/2006/relationships/hyperlink" Target="http://www.youtube.com/watch?v=EorYQQGUw5o" TargetMode="External"/><Relationship Id="rId9" Type="http://schemas.openxmlformats.org/officeDocument/2006/relationships/hyperlink" Target="http://www.youtube.com/watch?v=eUfQdldGuU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ngbyungkee.net/" TargetMode="External"/><Relationship Id="rId2" Type="http://schemas.openxmlformats.org/officeDocument/2006/relationships/hyperlink" Target="http://www.jungbyungkee.net/articulistics/writeetc/writingvirtues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UL59sssAR4" TargetMode="External"/><Relationship Id="rId7" Type="http://schemas.openxmlformats.org/officeDocument/2006/relationships/hyperlink" Target="http://www.youtube.com/watch?v=ji5_MqicxSo" TargetMode="External"/><Relationship Id="rId2" Type="http://schemas.openxmlformats.org/officeDocument/2006/relationships/hyperlink" Target="http://www.youtube.com/results?search_query=%EC%9C%A0%EB%AA%85+%EA%B0%95%EC%82%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3ae9w4yQr0" TargetMode="External"/><Relationship Id="rId5" Type="http://schemas.openxmlformats.org/officeDocument/2006/relationships/hyperlink" Target="http://aolsearcht10.search.aol.com/aol/search?s_it=topsearchbox.search&amp;v_t=comsearch50&amp;q=lecturer+youtube" TargetMode="External"/><Relationship Id="rId4" Type="http://schemas.openxmlformats.org/officeDocument/2006/relationships/hyperlink" Target="http://www.youtube.com/watch?v=GM_gq9uedVs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TveSuD_xg4&amp;feature=related" TargetMode="External"/><Relationship Id="rId2" Type="http://schemas.openxmlformats.org/officeDocument/2006/relationships/hyperlink" Target="http://www.youtube.com/watch?v=rrfMNJSHemg&amp;feature=relmfu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OYLuJyIGjw&amp;feature=related" TargetMode="External"/><Relationship Id="rId2" Type="http://schemas.openxmlformats.org/officeDocument/2006/relationships/hyperlink" Target="http://www.youtube.com/watch?v=fYrnFpO2l4M&amp;feature=related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T96duJBilo&amp;feature=related" TargetMode="External"/><Relationship Id="rId2" Type="http://schemas.openxmlformats.org/officeDocument/2006/relationships/hyperlink" Target="http://www.youtube.com/watch?v=3IK1ikN34a4&amp;feature=related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9fe129vX0A" TargetMode="External"/><Relationship Id="rId7" Type="http://schemas.openxmlformats.org/officeDocument/2006/relationships/hyperlink" Target="http://www.youtube.com/watch?v=NM5p24-S1ZM" TargetMode="External"/><Relationship Id="rId2" Type="http://schemas.openxmlformats.org/officeDocument/2006/relationships/hyperlink" Target="http://www.youtube.com/watch?v=S6zl8dgssw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bZruyJmH8do" TargetMode="External"/><Relationship Id="rId5" Type="http://schemas.openxmlformats.org/officeDocument/2006/relationships/hyperlink" Target="http://www.youtube.com/watch?v=kp3mgQMKjsc" TargetMode="External"/><Relationship Id="rId4" Type="http://schemas.openxmlformats.org/officeDocument/2006/relationships/hyperlink" Target="http://www.youtube.com/watch?v=wUMVH0XwjuQ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9wrPLgu0Z8" TargetMode="External"/><Relationship Id="rId2" Type="http://schemas.openxmlformats.org/officeDocument/2006/relationships/hyperlink" Target="http://www.youtube.com/watch?v=9J1HWpmhxH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zpnLNjVfVeA" TargetMode="External"/><Relationship Id="rId4" Type="http://schemas.openxmlformats.org/officeDocument/2006/relationships/hyperlink" Target="http://www.youtube.com/watch?v=MiVI5BAPe00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aa0ofzrat-M" TargetMode="External"/><Relationship Id="rId3" Type="http://schemas.openxmlformats.org/officeDocument/2006/relationships/hyperlink" Target="http://www.youtube.com/watch?v=1eqnxBBRonQ" TargetMode="External"/><Relationship Id="rId7" Type="http://schemas.openxmlformats.org/officeDocument/2006/relationships/hyperlink" Target="http://www.youtube.com/watch?v=_UVZ5jwI3YM" TargetMode="External"/><Relationship Id="rId2" Type="http://schemas.openxmlformats.org/officeDocument/2006/relationships/hyperlink" Target="http://www.youtube.com/watch?v=opT7I9Wk_2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f5xygjNOSDQ" TargetMode="External"/><Relationship Id="rId5" Type="http://schemas.openxmlformats.org/officeDocument/2006/relationships/hyperlink" Target="http://www.youtube.com/watch?v=NSNbyLpDd9A" TargetMode="External"/><Relationship Id="rId4" Type="http://schemas.openxmlformats.org/officeDocument/2006/relationships/hyperlink" Target="http://www.youtube.com/watch?v=-zefuJlUVWw" TargetMode="External"/><Relationship Id="rId9" Type="http://schemas.openxmlformats.org/officeDocument/2006/relationships/hyperlink" Target="http://www.youtube.com/watch?v=FDJ6osDSOg0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mQVD1WpAC0" TargetMode="External"/><Relationship Id="rId7" Type="http://schemas.openxmlformats.org/officeDocument/2006/relationships/hyperlink" Target="http://junior.hunet.co.kr/" TargetMode="External"/><Relationship Id="rId2" Type="http://schemas.openxmlformats.org/officeDocument/2006/relationships/hyperlink" Target="http://www.youtube.com/watch?v=HGO_TMX079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knIFJzl7lzU" TargetMode="External"/><Relationship Id="rId5" Type="http://schemas.openxmlformats.org/officeDocument/2006/relationships/hyperlink" Target="http://www.youtube.com/watch?v=hHzAk9ADUwI" TargetMode="External"/><Relationship Id="rId4" Type="http://schemas.openxmlformats.org/officeDocument/2006/relationships/hyperlink" Target="http://www.youtube.com/watch?v=DZNdHGfIfUI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osia.co.kr/" TargetMode="External"/><Relationship Id="rId3" Type="http://schemas.openxmlformats.org/officeDocument/2006/relationships/hyperlink" Target="http://www.kela.co.kr/" TargetMode="External"/><Relationship Id="rId7" Type="http://schemas.openxmlformats.org/officeDocument/2006/relationships/hyperlink" Target="http://www.koreasafe.or.kr/" TargetMode="External"/><Relationship Id="rId2" Type="http://schemas.openxmlformats.org/officeDocument/2006/relationships/hyperlink" Target="http://aolsearcht10.search.aol.com/aol/search?s_it=topsearchbox.search&amp;v_t=comsearch50&amp;q=%EA%B0%95%EC%82%AC%ED%98%91%ED%9A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nders.co.kr/" TargetMode="External"/><Relationship Id="rId5" Type="http://schemas.openxmlformats.org/officeDocument/2006/relationships/hyperlink" Target="http://www.youtube.com/watch?v=-XF7PwLhFHg" TargetMode="External"/><Relationship Id="rId10" Type="http://schemas.openxmlformats.org/officeDocument/2006/relationships/hyperlink" Target="http://www.seri.org/forum/myungsamo/" TargetMode="External"/><Relationship Id="rId4" Type="http://schemas.openxmlformats.org/officeDocument/2006/relationships/hyperlink" Target="http://www.youtube.com/watch?v=APMSiLcofo8" TargetMode="External"/><Relationship Id="rId9" Type="http://schemas.openxmlformats.org/officeDocument/2006/relationships/hyperlink" Target="http://www.siakorea.or.kr/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lD8mDEQO3c" TargetMode="External"/><Relationship Id="rId2" Type="http://schemas.openxmlformats.org/officeDocument/2006/relationships/hyperlink" Target="http://www.youtube.com/watch?v=JjU06NJov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dDPrmOHFPo" TargetMode="External"/><Relationship Id="rId5" Type="http://schemas.openxmlformats.org/officeDocument/2006/relationships/hyperlink" Target="http://www.youtube.com/watch?v=pIfD8PkdExo" TargetMode="External"/><Relationship Id="rId4" Type="http://schemas.openxmlformats.org/officeDocument/2006/relationships/hyperlink" Target="http://www.youtube.com/watch?v=11b_kCuNEiw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i.co.kr/arti/culture/entertainment/406033.html" TargetMode="External"/><Relationship Id="rId2" Type="http://schemas.openxmlformats.org/officeDocument/2006/relationships/hyperlink" Target="http://home.ebs.co.kr/theme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SmoD8UCsSy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endscreen&amp;NR=1&amp;v=v3WbQkg4ZpY" TargetMode="External"/><Relationship Id="rId2" Type="http://schemas.openxmlformats.org/officeDocument/2006/relationships/hyperlink" Target="http://www.youtube.com/watch?v=v3WbQkg4Zp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qlyIFd2g4c4" TargetMode="External"/><Relationship Id="rId4" Type="http://schemas.openxmlformats.org/officeDocument/2006/relationships/hyperlink" Target="http://www.youtube.com/watch?v=1ZTepzMHNB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NR=1&amp;feature=endscreen&amp;v=gCf8duA4JZk" TargetMode="External"/><Relationship Id="rId2" Type="http://schemas.openxmlformats.org/officeDocument/2006/relationships/hyperlink" Target="http://www.youtube.com/watch?v=gCf8duA4JZ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LHwddaZxLLQ" TargetMode="External"/><Relationship Id="rId4" Type="http://schemas.openxmlformats.org/officeDocument/2006/relationships/hyperlink" Target="http://www.youtube.com/watch?v=Dzt0NvmU-2w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CE95SaauHA&amp;feature=related" TargetMode="External"/><Relationship Id="rId2" Type="http://schemas.openxmlformats.org/officeDocument/2006/relationships/hyperlink" Target="http://www.youtube.com/watch?v=LCE95SaauH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7KRpm46ye2I&amp;feature=related" TargetMode="External"/><Relationship Id="rId5" Type="http://schemas.openxmlformats.org/officeDocument/2006/relationships/hyperlink" Target="http://www.youtube.com/watch?v=7KRpm46ye2I" TargetMode="External"/><Relationship Id="rId4" Type="http://schemas.openxmlformats.org/officeDocument/2006/relationships/hyperlink" Target="http://www.youtube.com/watch?v=oBflkYAaeu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8TxsAQAC3w" TargetMode="External"/><Relationship Id="rId2" Type="http://schemas.openxmlformats.org/officeDocument/2006/relationships/hyperlink" Target="http://www.youtube.com/watch?v=QfKO9kX8ZW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uPqPNmJB5V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u="sng" dirty="0" err="1">
                <a:solidFill>
                  <a:srgbClr val="002060"/>
                </a:solidFill>
              </a:rPr>
              <a:t>樂講樂聽</a:t>
            </a:r>
            <a:r>
              <a:rPr lang="ko-KR" altLang="en-US" b="1" u="sng" dirty="0">
                <a:solidFill>
                  <a:srgbClr val="002060"/>
                </a:solidFill>
              </a:rPr>
              <a:t> 감동 </a:t>
            </a:r>
            <a:r>
              <a:rPr lang="ko-KR" altLang="en-US" b="1" u="sng" dirty="0" err="1">
                <a:solidFill>
                  <a:srgbClr val="002060"/>
                </a:solidFill>
              </a:rPr>
              <a:t>다이돌핀</a:t>
            </a:r>
            <a:r>
              <a:rPr lang="ko-KR" altLang="en-US" b="1" u="sng" dirty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/>
            </a:r>
            <a:br>
              <a:rPr lang="en-US" altLang="ko-KR" b="1" u="sng" dirty="0" smtClean="0">
                <a:solidFill>
                  <a:srgbClr val="002060"/>
                </a:solidFill>
              </a:rPr>
            </a:br>
            <a:r>
              <a:rPr lang="ko-KR" altLang="en-US" b="1" u="sng" dirty="0" err="1" smtClean="0">
                <a:solidFill>
                  <a:srgbClr val="002060"/>
                </a:solidFill>
              </a:rPr>
              <a:t>학습코칭법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YMY </a:t>
            </a:r>
            <a:r>
              <a:rPr lang="ko-KR" altLang="en-US" b="1" u="sng" dirty="0" err="1" smtClean="0">
                <a:solidFill>
                  <a:schemeClr val="tx2">
                    <a:lumMod val="50000"/>
                  </a:schemeClr>
                </a:solidFill>
              </a:rPr>
              <a:t>樂講樂聽</a:t>
            </a:r>
            <a:r>
              <a:rPr lang="ko-KR" altLang="en-US" b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ko-KR" altLang="en-US" dirty="0" smtClean="0">
                <a:solidFill>
                  <a:schemeClr val="tx2">
                    <a:lumMod val="50000"/>
                  </a:schemeClr>
                </a:solidFill>
              </a:rPr>
              <a:t>학습코치센터</a:t>
            </a:r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en-US" altLang="ko-KR" b="1" dirty="0" smtClean="0">
                <a:hlinkClick r:id="rId2"/>
              </a:rPr>
              <a:t>KBS </a:t>
            </a:r>
            <a:r>
              <a:rPr lang="ko-KR" altLang="en-US" b="1" dirty="0" err="1" smtClean="0">
                <a:hlinkClick r:id="rId2"/>
              </a:rPr>
              <a:t>스페셜</a:t>
            </a:r>
            <a:r>
              <a:rPr lang="en-US" altLang="ko-KR" dirty="0" smtClean="0">
                <a:hlinkClick r:id="rId2"/>
              </a:rPr>
              <a:t>]</a:t>
            </a:r>
            <a:r>
              <a:rPr lang="en-US" altLang="ko-KR" dirty="0" smtClean="0"/>
              <a:t> </a:t>
            </a:r>
            <a:r>
              <a:rPr lang="ko-KR" altLang="en-US" dirty="0" smtClean="0"/>
              <a:t>동기유발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en-US" altLang="ko-KR" b="1" dirty="0" smtClean="0">
                <a:hlinkClick r:id="rId2"/>
              </a:rPr>
              <a:t>KBS </a:t>
            </a:r>
            <a:r>
              <a:rPr lang="ko-KR" altLang="en-US" b="1" dirty="0" err="1" smtClean="0">
                <a:hlinkClick r:id="rId2"/>
              </a:rPr>
              <a:t>스페셜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b="1" dirty="0" smtClean="0">
                <a:hlinkClick r:id="rId2"/>
              </a:rPr>
              <a:t>세상을 바꾸는 </a:t>
            </a:r>
            <a:r>
              <a:rPr lang="en-US" altLang="ko-KR" b="1" dirty="0" smtClean="0">
                <a:hlinkClick r:id="rId2"/>
              </a:rPr>
              <a:t>0.05</a:t>
            </a:r>
            <a:r>
              <a:rPr lang="ko-KR" altLang="en-US" b="1" dirty="0" smtClean="0">
                <a:hlinkClick r:id="rId2"/>
              </a:rPr>
              <a:t>의 힘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err="1" smtClean="0">
                <a:hlinkClick r:id="rId2"/>
              </a:rPr>
              <a:t>avi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명품다큐</a:t>
            </a:r>
            <a:r>
              <a:rPr lang="en-US" altLang="ko-KR" dirty="0" smtClean="0">
                <a:hlinkClick r:id="rId3"/>
              </a:rPr>
              <a:t>! </a:t>
            </a:r>
            <a:r>
              <a:rPr lang="en-US" altLang="ko-KR" b="1" dirty="0" smtClean="0">
                <a:hlinkClick r:id="rId3"/>
              </a:rPr>
              <a:t>KBS </a:t>
            </a:r>
            <a:r>
              <a:rPr lang="ko-KR" altLang="en-US" b="1" dirty="0" err="1" smtClean="0">
                <a:hlinkClick r:id="rId3"/>
              </a:rPr>
              <a:t>스페셜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&gt; Special </a:t>
            </a:r>
            <a:r>
              <a:rPr lang="ko-KR" altLang="en-US" dirty="0" err="1" smtClean="0">
                <a:hlinkClick r:id="rId3"/>
              </a:rPr>
              <a:t>다시보기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KBS</a:t>
            </a:r>
            <a:r>
              <a:rPr lang="ko-KR" altLang="en-US" b="1" dirty="0" err="1" smtClean="0">
                <a:hlinkClick r:id="rId4"/>
              </a:rPr>
              <a:t>스페셜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060604 - FTA 12</a:t>
            </a:r>
            <a:r>
              <a:rPr lang="ko-KR" altLang="en-US" dirty="0" smtClean="0">
                <a:hlinkClick r:id="rId4"/>
              </a:rPr>
              <a:t>년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dirty="0" smtClean="0">
                <a:hlinkClick r:id="rId4"/>
              </a:rPr>
              <a:t>멕시코의 명과 암</a:t>
            </a:r>
            <a:r>
              <a:rPr lang="en-US" altLang="ko-KR" dirty="0" smtClean="0">
                <a:hlinkClick r:id="rId4"/>
              </a:rPr>
              <a:t>.</a:t>
            </a:r>
            <a:r>
              <a:rPr lang="en-US" altLang="ko-KR" b="1" dirty="0" err="1" smtClean="0">
                <a:hlinkClick r:id="rId4"/>
              </a:rPr>
              <a:t>avi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err="1" smtClean="0">
                <a:hlinkClick r:id="rId5"/>
              </a:rPr>
              <a:t>역사</a:t>
            </a:r>
            <a:r>
              <a:rPr lang="ko-KR" altLang="en-US" b="1" dirty="0" err="1" smtClean="0">
                <a:hlinkClick r:id="rId5"/>
              </a:rPr>
              <a:t>스페셜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금관은 왜 사라졌는가</a:t>
            </a:r>
            <a:r>
              <a:rPr lang="en-US" altLang="ko-KR" dirty="0" smtClean="0">
                <a:hlinkClick r:id="rId5"/>
              </a:rPr>
              <a:t>.</a:t>
            </a:r>
            <a:r>
              <a:rPr lang="en-US" altLang="ko-KR" b="1" dirty="0" err="1" smtClean="0">
                <a:hlinkClick r:id="rId5"/>
              </a:rPr>
              <a:t>avi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6"/>
              </a:rPr>
              <a:t>KBS </a:t>
            </a:r>
            <a:r>
              <a:rPr lang="ko-KR" altLang="en-US" b="1" dirty="0" err="1" smtClean="0">
                <a:hlinkClick r:id="rId6"/>
              </a:rPr>
              <a:t>스페셜</a:t>
            </a:r>
            <a:r>
              <a:rPr lang="en-US" altLang="ko-KR" dirty="0" smtClean="0">
                <a:hlinkClick r:id="rId6"/>
              </a:rPr>
              <a:t>.100411.</a:t>
            </a:r>
            <a:r>
              <a:rPr lang="ko-KR" altLang="en-US" dirty="0" smtClean="0">
                <a:hlinkClick r:id="rId6"/>
              </a:rPr>
              <a:t>수단</a:t>
            </a:r>
            <a:r>
              <a:rPr lang="ko-KR" altLang="en-US" b="1" dirty="0" smtClean="0">
                <a:hlinkClick r:id="rId6"/>
              </a:rPr>
              <a:t>의</a:t>
            </a:r>
            <a:r>
              <a:rPr lang="ko-KR" altLang="en-US" dirty="0" smtClean="0">
                <a:hlinkClick r:id="rId6"/>
              </a:rPr>
              <a:t> </a:t>
            </a:r>
            <a:r>
              <a:rPr lang="ko-KR" altLang="en-US" dirty="0" err="1" smtClean="0">
                <a:hlinkClick r:id="rId6"/>
              </a:rPr>
              <a:t>슈파이처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smtClean="0">
                <a:hlinkClick r:id="rId6"/>
              </a:rPr>
              <a:t>고 이태석 신부 </a:t>
            </a:r>
            <a:r>
              <a:rPr lang="en-US" altLang="ko-KR" dirty="0" smtClean="0">
                <a:hlinkClick r:id="rId6"/>
              </a:rPr>
              <a:t>- 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7"/>
              </a:rPr>
              <a:t>교방공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5</a:t>
            </a:r>
            <a:r>
              <a:rPr lang="ko-KR" altLang="en-US" dirty="0" smtClean="0">
                <a:hlinkClick r:id="rId7"/>
              </a:rPr>
              <a:t>분반 이미리 </a:t>
            </a:r>
            <a:r>
              <a:rPr lang="en-US" altLang="ko-KR" dirty="0" smtClean="0">
                <a:hlinkClick r:id="rId7"/>
              </a:rPr>
              <a:t>1</a:t>
            </a:r>
            <a:r>
              <a:rPr lang="ko-KR" altLang="en-US" dirty="0" smtClean="0">
                <a:hlinkClick r:id="rId7"/>
              </a:rPr>
              <a:t>차 수업 동영상 </a:t>
            </a:r>
            <a:r>
              <a:rPr lang="en-US" altLang="ko-KR" dirty="0" smtClean="0">
                <a:hlinkClick r:id="rId7"/>
              </a:rPr>
              <a:t>1 -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38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상처와 열등감으로부터 자유로워지기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김창옥 교수 </a:t>
            </a:r>
            <a:endParaRPr lang="ko-KR" altLang="en-US" dirty="0" smtClean="0"/>
          </a:p>
          <a:p>
            <a:r>
              <a:rPr lang="en-US" altLang="ko-KR" b="1" u="sng" dirty="0" smtClean="0">
                <a:hlinkClick r:id="rId2"/>
              </a:rPr>
              <a:t>http://www.youtube.com/watch?v=jiJ5hNAxIDM&amp;feature=related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 </a:t>
            </a:r>
          </a:p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49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소통은 여자의 마음과 같다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김창옥 서울여대 겸임교수 </a:t>
            </a:r>
            <a:endParaRPr lang="ko-KR" altLang="en-US" dirty="0" smtClean="0"/>
          </a:p>
          <a:p>
            <a:r>
              <a:rPr lang="en-US" altLang="ko-KR" b="1" u="sng" dirty="0" smtClean="0">
                <a:hlinkClick r:id="rId3"/>
              </a:rPr>
              <a:t>http://www.youtube.com/watch?v=hq8QMn33F-s&amp;feature=related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dirty="0" smtClean="0"/>
              <a:t>  </a:t>
            </a:r>
          </a:p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69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열정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권태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그리고 성숙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김창옥  겸임교수</a:t>
            </a:r>
            <a:r>
              <a:rPr lang="ko-KR" altLang="en-US" dirty="0" smtClean="0"/>
              <a:t> </a:t>
            </a:r>
          </a:p>
          <a:p>
            <a:r>
              <a:rPr lang="en-US" altLang="ko-KR" b="1" u="sng" dirty="0" smtClean="0">
                <a:hlinkClick r:id="rId4"/>
              </a:rPr>
              <a:t>http://www.youtube.com/watch?v=4OLsMDN8gFA&amp;feature=related</a:t>
            </a:r>
            <a:r>
              <a:rPr lang="ko-KR" altLang="en-US" b="1" dirty="0" smtClean="0"/>
              <a:t> 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u="sng" dirty="0" smtClean="0"/>
              <a:t>위인전 어록 경전 벤치마킹  </a:t>
            </a:r>
            <a:br>
              <a:rPr lang="ko-KR" altLang="en-US" b="1" u="sng" dirty="0" smtClean="0"/>
            </a:br>
            <a:r>
              <a:rPr lang="en-US" altLang="ko-KR" b="1" dirty="0" err="1" smtClean="0"/>
              <a:t>Spritual</a:t>
            </a:r>
            <a:r>
              <a:rPr lang="en-US" altLang="ko-KR" b="1" dirty="0" smtClean="0"/>
              <a:t> Coaching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공자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석가모니</a:t>
            </a:r>
            <a:r>
              <a:rPr lang="en-US" altLang="ko-KR" dirty="0" smtClean="0"/>
              <a:t>,</a:t>
            </a:r>
            <a:r>
              <a:rPr lang="ko-KR" altLang="en-US" dirty="0" smtClean="0"/>
              <a:t>예수 그리스도의 </a:t>
            </a:r>
            <a:endParaRPr lang="en-US" altLang="ko-KR" dirty="0" smtClean="0"/>
          </a:p>
          <a:p>
            <a:r>
              <a:rPr lang="ko-KR" altLang="en-US" dirty="0" smtClean="0"/>
              <a:t>공통적인 점은 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제자들이 스승의 언행을 </a:t>
            </a:r>
            <a:endParaRPr lang="en-US" altLang="ko-KR" dirty="0" smtClean="0"/>
          </a:p>
          <a:p>
            <a:r>
              <a:rPr lang="ko-KR" altLang="en-US" dirty="0" smtClean="0"/>
              <a:t>대나무 자라듯이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err="1" smtClean="0"/>
              <a:t>매난국죽</a:t>
            </a:r>
            <a:r>
              <a:rPr lang="ko-KR" altLang="en-US" dirty="0" smtClean="0"/>
              <a:t> 사계절 사군자 </a:t>
            </a:r>
            <a:endParaRPr lang="en-US" altLang="ko-KR" dirty="0" smtClean="0"/>
          </a:p>
          <a:p>
            <a:r>
              <a:rPr lang="ko-KR" altLang="en-US" dirty="0" smtClean="0"/>
              <a:t>철 들어 그리듯이</a:t>
            </a:r>
            <a:r>
              <a:rPr lang="en-US" altLang="ko-KR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u="sng" dirty="0" smtClean="0"/>
              <a:t>위인전 어록 경전 벤치마킹  </a:t>
            </a:r>
            <a:br>
              <a:rPr lang="ko-KR" altLang="en-US" b="1" u="sng" dirty="0" smtClean="0"/>
            </a:br>
            <a:r>
              <a:rPr lang="en-US" altLang="ko-KR" b="1" dirty="0" err="1" smtClean="0"/>
              <a:t>Spritual</a:t>
            </a:r>
            <a:r>
              <a:rPr lang="en-US" altLang="ko-KR" b="1" dirty="0" smtClean="0"/>
              <a:t> Coaching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그 때 그 곳에서 추억 그리움 어울려  </a:t>
            </a:r>
            <a:endParaRPr lang="en-US" altLang="ko-KR" dirty="0" smtClean="0"/>
          </a:p>
          <a:p>
            <a:r>
              <a:rPr lang="ko-KR" altLang="en-US" dirty="0" smtClean="0"/>
              <a:t>감동받은</a:t>
            </a:r>
            <a:r>
              <a:rPr lang="en-US" altLang="ko-KR" dirty="0" smtClean="0"/>
              <a:t>,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에피소드 꽃 피어 열매 맺는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err="1" smtClean="0"/>
              <a:t>다이돌핀</a:t>
            </a:r>
            <a:r>
              <a:rPr lang="ko-KR" altLang="en-US" dirty="0" smtClean="0"/>
              <a:t>  펑펑 신경전달물질로  </a:t>
            </a:r>
            <a:endParaRPr lang="en-US" altLang="ko-KR" dirty="0" smtClean="0"/>
          </a:p>
          <a:p>
            <a:r>
              <a:rPr lang="ko-KR" altLang="en-US" dirty="0" smtClean="0"/>
              <a:t>샘솟는 그대로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함께 했던 순간과 기간 그대로 생생하게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u="sng" dirty="0" smtClean="0"/>
              <a:t>위인전 어록 경전 벤치마킹  </a:t>
            </a:r>
            <a:br>
              <a:rPr lang="ko-KR" altLang="en-US" b="1" u="sng" dirty="0" smtClean="0"/>
            </a:br>
            <a:r>
              <a:rPr lang="en-US" altLang="ko-KR" b="1" dirty="0" err="1" smtClean="0"/>
              <a:t>Spritual</a:t>
            </a:r>
            <a:r>
              <a:rPr lang="en-US" altLang="ko-KR" b="1" dirty="0" smtClean="0"/>
              <a:t> Coaching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/>
              <a:t>오감각</a:t>
            </a:r>
            <a:r>
              <a:rPr lang="ko-KR" altLang="en-US" dirty="0" smtClean="0"/>
              <a:t> 공감각 고스란히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err="1" smtClean="0"/>
              <a:t>뼛</a:t>
            </a:r>
            <a:r>
              <a:rPr lang="ko-KR" altLang="en-US" dirty="0" smtClean="0"/>
              <a:t> 속 </a:t>
            </a:r>
            <a:r>
              <a:rPr lang="ko-KR" altLang="en-US" dirty="0" err="1" smtClean="0"/>
              <a:t>깊숙히</a:t>
            </a:r>
            <a:r>
              <a:rPr lang="ko-KR" altLang="en-US" dirty="0" smtClean="0"/>
              <a:t> 느끼며 </a:t>
            </a:r>
            <a:r>
              <a:rPr lang="ko-KR" altLang="en-US" dirty="0" err="1" smtClean="0"/>
              <a:t>으흐흐흑</a:t>
            </a:r>
            <a:r>
              <a:rPr lang="en-US" altLang="ko-KR" dirty="0" smtClean="0"/>
              <a:t>! </a:t>
            </a:r>
            <a:r>
              <a:rPr lang="ko-KR" altLang="en-US" dirty="0" smtClean="0"/>
              <a:t>흐느끼며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아</a:t>
            </a:r>
            <a:r>
              <a:rPr lang="en-US" altLang="ko-KR" dirty="0" smtClean="0"/>
              <a:t>!</a:t>
            </a:r>
            <a:r>
              <a:rPr lang="ko-KR" altLang="en-US" dirty="0" smtClean="0"/>
              <a:t>하고 깨우치며 또 다시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펑펑 신경전달물질  </a:t>
            </a:r>
            <a:r>
              <a:rPr lang="ko-KR" altLang="en-US" dirty="0" err="1" smtClean="0"/>
              <a:t>다이돌핀</a:t>
            </a:r>
            <a:r>
              <a:rPr lang="ko-KR" altLang="en-US" dirty="0" smtClean="0"/>
              <a:t>  샘솟는 그대로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어록형태로 </a:t>
            </a:r>
            <a:r>
              <a:rPr lang="ko-KR" altLang="en-US" dirty="0" err="1" smtClean="0"/>
              <a:t>발자욱</a:t>
            </a:r>
            <a:r>
              <a:rPr lang="ko-KR" altLang="en-US" dirty="0" smtClean="0"/>
              <a:t> 가라사대 말씀 曰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err="1" smtClean="0"/>
              <a:t>가슴판에</a:t>
            </a:r>
            <a:r>
              <a:rPr lang="ko-KR" altLang="en-US" dirty="0" smtClean="0"/>
              <a:t> 아로새겨 기록하였다는 것이다</a:t>
            </a:r>
            <a:r>
              <a:rPr lang="en-US" altLang="ko-KR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u="sng" dirty="0" smtClean="0"/>
              <a:t>﻿﻿</a:t>
            </a:r>
            <a:r>
              <a:rPr lang="en-US" altLang="ko-KR" b="1" u="sng" dirty="0" smtClean="0"/>
              <a:t/>
            </a:r>
            <a:br>
              <a:rPr lang="en-US" altLang="ko-KR" b="1" u="sng" dirty="0" smtClean="0"/>
            </a:br>
            <a:r>
              <a:rPr lang="ko-KR" altLang="en-US" b="1" u="sng" dirty="0" smtClean="0"/>
              <a:t>위인전 어록 경전 벤치마킹  </a:t>
            </a:r>
            <a:br>
              <a:rPr lang="ko-KR" altLang="en-US" b="1" u="sng" dirty="0" smtClean="0"/>
            </a:br>
            <a:r>
              <a:rPr lang="en-US" altLang="ko-KR" b="1" dirty="0" err="1" smtClean="0"/>
              <a:t>Spritual</a:t>
            </a:r>
            <a:r>
              <a:rPr lang="en-US" altLang="ko-KR" b="1" dirty="0" smtClean="0"/>
              <a:t> Coaching  </a:t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자신의 학습상태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학습습관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학습수준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대인관계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성격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성품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성질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성숙도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성취도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경제력 종교성 도덕성 정신세계 </a:t>
            </a:r>
            <a:r>
              <a:rPr lang="en-US" altLang="ko-KR" dirty="0" smtClean="0"/>
              <a:t>Code</a:t>
            </a:r>
            <a:r>
              <a:rPr lang="ko-KR" altLang="en-US" dirty="0" smtClean="0"/>
              <a:t>에 맞게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매일 경전의 </a:t>
            </a:r>
            <a:r>
              <a:rPr lang="ko-KR" altLang="en-US" dirty="0" err="1" smtClean="0"/>
              <a:t>키쎈텐스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2~3</a:t>
            </a:r>
            <a:r>
              <a:rPr lang="ko-KR" altLang="en-US" dirty="0" smtClean="0"/>
              <a:t>개 취사선택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묵상적용반성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역량강화성장할</a:t>
            </a:r>
            <a:r>
              <a:rPr lang="ko-KR" altLang="en-US" dirty="0" smtClean="0"/>
              <a:t> 수 있도록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err="1" smtClean="0"/>
              <a:t>Spritual</a:t>
            </a:r>
            <a:r>
              <a:rPr lang="en-US" altLang="ko-KR" dirty="0" smtClean="0"/>
              <a:t> Coaching </a:t>
            </a:r>
            <a:r>
              <a:rPr lang="ko-KR" altLang="en-US" dirty="0" err="1" smtClean="0"/>
              <a:t>영적학습코칭으로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정신 번쩍 차리게 </a:t>
            </a:r>
            <a:r>
              <a:rPr lang="ko-KR" altLang="en-US" dirty="0" err="1" smtClean="0"/>
              <a:t>다이돌핀</a:t>
            </a:r>
            <a:r>
              <a:rPr lang="ko-KR" altLang="en-US" dirty="0" smtClean="0"/>
              <a:t> 샘솟게 할 때도 있다</a:t>
            </a:r>
            <a:r>
              <a:rPr lang="en-US" altLang="ko-KR" dirty="0" smtClean="0"/>
              <a:t>!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Lee Oskar - Before the Rain </a:t>
            </a:r>
            <a:br>
              <a:rPr lang="en-US" altLang="ko-KR" dirty="0" smtClean="0"/>
            </a:br>
            <a:r>
              <a:rPr lang="ko-KR" altLang="en-US" dirty="0" smtClean="0"/>
              <a:t>하모니카 연주처럼 익숙하게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b="1" u="sng" dirty="0" smtClean="0">
                <a:hlinkClick r:id="rId2"/>
              </a:rPr>
              <a:t>Lee Oskar Before the Rain</a:t>
            </a:r>
            <a:r>
              <a:rPr lang="en-US" altLang="ko-KR" u="sng" dirty="0" smtClean="0">
                <a:hlinkClick r:id="rId2"/>
              </a:rPr>
              <a:t> - </a:t>
            </a:r>
            <a:r>
              <a:rPr lang="en-US" altLang="ko-KR" b="1" u="sng" dirty="0" smtClean="0">
                <a:hlinkClick r:id="rId2"/>
              </a:rPr>
              <a:t>YouTube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3"/>
              </a:rPr>
              <a:t>Lee Oscar</a:t>
            </a:r>
            <a:r>
              <a:rPr lang="en-US" altLang="ko-KR" u="sng" dirty="0" smtClean="0">
                <a:hlinkClick r:id="rId3"/>
              </a:rPr>
              <a:t> - </a:t>
            </a:r>
            <a:r>
              <a:rPr lang="en-US" altLang="ko-KR" b="1" u="sng" dirty="0" smtClean="0">
                <a:hlinkClick r:id="rId3"/>
              </a:rPr>
              <a:t>Before The Rain</a:t>
            </a:r>
            <a:r>
              <a:rPr lang="en-US" altLang="ko-KR" u="sng" dirty="0" smtClean="0">
                <a:hlinkClick r:id="rId3"/>
              </a:rPr>
              <a:t> - </a:t>
            </a:r>
            <a:r>
              <a:rPr lang="en-US" altLang="ko-KR" b="1" u="sng" dirty="0" smtClean="0">
                <a:hlinkClick r:id="rId3"/>
              </a:rPr>
              <a:t>YouTube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4"/>
              </a:rPr>
              <a:t>Lee Oskar</a:t>
            </a:r>
            <a:r>
              <a:rPr lang="en-US" altLang="ko-KR" u="sng" dirty="0" smtClean="0">
                <a:hlinkClick r:id="rId4"/>
              </a:rPr>
              <a:t>-</a:t>
            </a:r>
            <a:r>
              <a:rPr lang="en-US" altLang="ko-KR" b="1" u="sng" dirty="0" smtClean="0">
                <a:hlinkClick r:id="rId4"/>
              </a:rPr>
              <a:t>Before the Rain</a:t>
            </a:r>
            <a:r>
              <a:rPr lang="en-US" altLang="ko-KR" u="sng" dirty="0" smtClean="0">
                <a:hlinkClick r:id="rId4"/>
              </a:rPr>
              <a:t> - </a:t>
            </a:r>
            <a:r>
              <a:rPr lang="en-US" altLang="ko-KR" b="1" u="sng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5"/>
              </a:rPr>
              <a:t>Lee Oskar</a:t>
            </a:r>
            <a:r>
              <a:rPr lang="en-US" altLang="ko-KR" u="sng" dirty="0" smtClean="0">
                <a:hlinkClick r:id="rId5"/>
              </a:rPr>
              <a:t> - San Francisco Bay - </a:t>
            </a:r>
            <a:r>
              <a:rPr lang="en-US" altLang="ko-KR" b="1" u="sng" dirty="0" smtClean="0">
                <a:hlinkClick r:id="rId5"/>
              </a:rPr>
              <a:t>YouTube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Lee Oskar - Before the Rain </a:t>
            </a:r>
            <a:br>
              <a:rPr lang="en-US" altLang="ko-KR" dirty="0" smtClean="0"/>
            </a:br>
            <a:r>
              <a:rPr lang="ko-KR" altLang="en-US" dirty="0" smtClean="0"/>
              <a:t>하모니카 연주처럼 익숙하게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아주 익숙한 연주네요</a:t>
            </a:r>
            <a:r>
              <a:rPr lang="en-US" altLang="ko-KR" b="1" dirty="0" smtClean="0"/>
              <a:t>!</a:t>
            </a:r>
            <a:r>
              <a:rPr lang="ko-KR" altLang="en-US" b="1" dirty="0" smtClean="0"/>
              <a:t>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요강요청도 익숙해지게 친숙해지게 하는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분위기를 조성하고 꾸며 주는 것이라고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이 연주를 듣다 보니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아주 잠시나마 생각하게 되네요</a:t>
            </a:r>
            <a:r>
              <a:rPr lang="en-US" altLang="ko-KR" dirty="0" smtClean="0"/>
              <a:t>!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5400" b="1" u="sng" dirty="0" err="1" smtClean="0">
                <a:solidFill>
                  <a:schemeClr val="tx2">
                    <a:lumMod val="50000"/>
                  </a:schemeClr>
                </a:solidFill>
              </a:rPr>
              <a:t>樂講</a:t>
            </a:r>
            <a:endParaRPr lang="en-US" altLang="ko-KR" sz="5400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altLang="ko-KR" sz="1200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68</a:t>
            </a:r>
            <a:r>
              <a:rPr lang="ko-KR" altLang="en-US" sz="1200" b="1" dirty="0" smtClean="0"/>
              <a:t>회 </a:t>
            </a:r>
            <a:r>
              <a:rPr lang="en-US" altLang="ko-KR" sz="1200" b="1" dirty="0" smtClean="0"/>
              <a:t>- </a:t>
            </a:r>
            <a:r>
              <a:rPr lang="ko-KR" altLang="en-US" sz="1200" b="1" dirty="0" smtClean="0"/>
              <a:t>우리는 마을에서 논다</a:t>
            </a:r>
            <a:r>
              <a:rPr lang="en-US" altLang="ko-KR" sz="1200" b="1" dirty="0" smtClean="0"/>
              <a:t>!@</a:t>
            </a:r>
            <a:r>
              <a:rPr lang="ko-KR" altLang="en-US" sz="1200" b="1" dirty="0" smtClean="0"/>
              <a:t>유창복 성미산마을극장 대표 </a:t>
            </a:r>
          </a:p>
          <a:p>
            <a:r>
              <a:rPr lang="en-US" altLang="ko-KR" sz="1200" b="1" dirty="0" smtClean="0">
                <a:hlinkClick r:id="rId2"/>
              </a:rPr>
              <a:t>http://www.youtube.com/watch?v=7GrcSBgxxuY&amp;feature=relmfu</a:t>
            </a:r>
            <a:endParaRPr lang="ko-KR" altLang="en-US" sz="1200" b="1" dirty="0" smtClean="0"/>
          </a:p>
          <a:p>
            <a:r>
              <a:rPr lang="ko-KR" altLang="en-US" sz="1200" b="1" dirty="0" smtClean="0"/>
              <a:t> </a:t>
            </a:r>
          </a:p>
          <a:p>
            <a:r>
              <a:rPr lang="ko-KR" altLang="en-US" sz="1200" b="1" dirty="0" smtClean="0"/>
              <a:t> </a:t>
            </a:r>
          </a:p>
          <a:p>
            <a:r>
              <a:rPr lang="ko-KR" altLang="en-US" sz="1200" b="1" dirty="0" smtClean="0"/>
              <a:t> </a:t>
            </a:r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69</a:t>
            </a:r>
            <a:r>
              <a:rPr lang="ko-KR" altLang="en-US" sz="1200" b="1" dirty="0" smtClean="0"/>
              <a:t>회 </a:t>
            </a:r>
            <a:r>
              <a:rPr lang="en-US" altLang="ko-KR" sz="1200" b="1" dirty="0" smtClean="0"/>
              <a:t>- </a:t>
            </a:r>
            <a:r>
              <a:rPr lang="ko-KR" altLang="en-US" sz="1200" b="1" dirty="0" smtClean="0"/>
              <a:t>열정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권태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그리고 성숙</a:t>
            </a:r>
            <a:r>
              <a:rPr lang="en-US" altLang="ko-KR" sz="1200" b="1" dirty="0" smtClean="0"/>
              <a:t>@</a:t>
            </a:r>
            <a:r>
              <a:rPr lang="ko-KR" altLang="en-US" sz="1200" b="1" dirty="0" smtClean="0"/>
              <a:t>김창옥  겸임교수 </a:t>
            </a:r>
          </a:p>
          <a:p>
            <a:r>
              <a:rPr lang="en-US" altLang="ko-KR" sz="1200" b="1" dirty="0" smtClean="0">
                <a:hlinkClick r:id="rId3"/>
              </a:rPr>
              <a:t>http://www.youtube.com/watch?v=4OLsMDN8gFA&amp;feature=related</a:t>
            </a:r>
            <a:r>
              <a:rPr lang="ko-KR" altLang="en-US" sz="1200" b="1" dirty="0" smtClean="0"/>
              <a:t> </a:t>
            </a:r>
          </a:p>
          <a:p>
            <a:endParaRPr lang="en-US" altLang="ko-KR" sz="12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5400" b="1" u="sng" dirty="0" err="1" smtClean="0">
                <a:solidFill>
                  <a:schemeClr val="tx2">
                    <a:lumMod val="50000"/>
                  </a:schemeClr>
                </a:solidFill>
              </a:rPr>
              <a:t>樂聽</a:t>
            </a:r>
            <a:r>
              <a:rPr lang="en-US" altLang="ko-KR" sz="5400" b="1" u="sng" dirty="0" smtClean="0">
                <a:solidFill>
                  <a:schemeClr val="tx2">
                    <a:lumMod val="50000"/>
                  </a:schemeClr>
                </a:solidFill>
              </a:rPr>
              <a:t>&lt;</a:t>
            </a:r>
          </a:p>
          <a:p>
            <a:r>
              <a:rPr lang="ko-KR" altLang="en-US" sz="5400" b="1" u="sng" dirty="0" smtClean="0">
                <a:solidFill>
                  <a:schemeClr val="tx2">
                    <a:lumMod val="50000"/>
                  </a:schemeClr>
                </a:solidFill>
              </a:rPr>
              <a:t>敬聽</a:t>
            </a:r>
            <a:r>
              <a:rPr lang="en-US" altLang="ko-KR" sz="5400" b="1" u="sng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5400" b="1" u="sng" dirty="0" smtClean="0">
                <a:solidFill>
                  <a:schemeClr val="tx2">
                    <a:lumMod val="50000"/>
                  </a:schemeClr>
                </a:solidFill>
              </a:rPr>
              <a:t>鏡聽</a:t>
            </a:r>
            <a:r>
              <a:rPr lang="en-US" altLang="ko-KR" sz="5400" b="1" u="sng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5400" b="1" u="sng" dirty="0" smtClean="0">
                <a:solidFill>
                  <a:schemeClr val="tx2">
                    <a:lumMod val="50000"/>
                  </a:schemeClr>
                </a:solidFill>
              </a:rPr>
              <a:t>傾聽</a:t>
            </a:r>
            <a:r>
              <a:rPr lang="en-US" altLang="ko-KR" sz="5400" b="1" u="sng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5400" b="1" u="sng" dirty="0" smtClean="0">
                <a:solidFill>
                  <a:schemeClr val="tx2">
                    <a:lumMod val="50000"/>
                  </a:schemeClr>
                </a:solidFill>
              </a:rPr>
              <a:t>愛聽</a:t>
            </a:r>
            <a:endParaRPr lang="ko-KR" altLang="en-US" sz="5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altLang="ko-KR" sz="1200" dirty="0" smtClean="0"/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9</a:t>
            </a:r>
            <a:r>
              <a:rPr lang="ko-KR" altLang="en-US" sz="1200" b="1" dirty="0" smtClean="0"/>
              <a:t>회 </a:t>
            </a:r>
            <a:r>
              <a:rPr lang="en-US" altLang="ko-KR" sz="1200" b="1" dirty="0" smtClean="0"/>
              <a:t>- </a:t>
            </a:r>
            <a:r>
              <a:rPr lang="ko-KR" altLang="en-US" sz="1200" b="1" dirty="0" smtClean="0"/>
              <a:t>부모가 </a:t>
            </a:r>
            <a:r>
              <a:rPr lang="ko-KR" altLang="en-US" sz="1200" b="1" dirty="0" err="1" smtClean="0"/>
              <a:t>알아야할</a:t>
            </a:r>
            <a:r>
              <a:rPr lang="ko-KR" altLang="en-US" sz="1200" b="1" dirty="0" smtClean="0"/>
              <a:t> 더 중요한 것들 </a:t>
            </a:r>
            <a:r>
              <a:rPr lang="en-US" altLang="ko-KR" sz="1200" b="1" dirty="0" smtClean="0"/>
              <a:t>@ </a:t>
            </a:r>
            <a:r>
              <a:rPr lang="ko-KR" altLang="en-US" sz="1200" b="1" dirty="0" smtClean="0"/>
              <a:t>이호선 박사 </a:t>
            </a:r>
            <a:endParaRPr lang="ko-KR" altLang="en-US" sz="1200" dirty="0" smtClean="0"/>
          </a:p>
          <a:p>
            <a:r>
              <a:rPr lang="en-US" altLang="ko-KR" sz="1200" b="1" u="sng" dirty="0" smtClean="0">
                <a:hlinkClick r:id="rId2"/>
              </a:rPr>
              <a:t>http://www.youtube.com/watch?v=6eCT1CqNj-A&amp;feature=related</a:t>
            </a:r>
            <a:endParaRPr lang="ko-KR" altLang="en-US" sz="1200" dirty="0" smtClean="0"/>
          </a:p>
          <a:p>
            <a:r>
              <a:rPr lang="ko-KR" altLang="en-US" sz="1200" dirty="0" smtClean="0"/>
              <a:t> </a:t>
            </a:r>
          </a:p>
          <a:p>
            <a:r>
              <a:rPr lang="ko-KR" altLang="en-US" sz="1200" dirty="0" smtClean="0"/>
              <a:t>  </a:t>
            </a:r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17</a:t>
            </a:r>
            <a:r>
              <a:rPr lang="ko-KR" altLang="en-US" sz="1200" b="1" dirty="0" smtClean="0"/>
              <a:t>회 </a:t>
            </a:r>
            <a:r>
              <a:rPr lang="en-US" altLang="ko-KR" sz="1200" b="1" dirty="0" smtClean="0"/>
              <a:t>- </a:t>
            </a:r>
            <a:r>
              <a:rPr lang="ko-KR" altLang="en-US" sz="1200" b="1" dirty="0" smtClean="0"/>
              <a:t>희망을 여행하라 </a:t>
            </a:r>
            <a:r>
              <a:rPr lang="en-US" altLang="ko-KR" sz="1200" b="1" dirty="0" smtClean="0"/>
              <a:t>@ </a:t>
            </a:r>
            <a:r>
              <a:rPr lang="ko-KR" altLang="en-US" sz="1200" b="1" dirty="0" smtClean="0"/>
              <a:t>임영신 공정여행 전문가 </a:t>
            </a:r>
            <a:endParaRPr lang="ko-KR" altLang="en-US" sz="1200" dirty="0" smtClean="0"/>
          </a:p>
          <a:p>
            <a:r>
              <a:rPr lang="ko-KR" altLang="en-US" sz="1200" dirty="0" smtClean="0"/>
              <a:t> </a:t>
            </a:r>
            <a:r>
              <a:rPr lang="en-US" altLang="ko-KR" sz="1200" u="sng" dirty="0" smtClean="0">
                <a:hlinkClick r:id="rId3"/>
              </a:rPr>
              <a:t>http://www.youtube.com/watch?v=aij9Q_tEO-I&amp;feature=relmfu</a:t>
            </a:r>
            <a:endParaRPr lang="ko-KR" altLang="en-US" sz="1200" dirty="0" smtClean="0"/>
          </a:p>
          <a:p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하이퍼링크  동영상 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마우스 오른쪽 클릭 후  하이퍼링크 열기</a:t>
            </a:r>
            <a:endParaRPr lang="en-US" altLang="ko-KR" dirty="0" smtClean="0"/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2"/>
              </a:rPr>
              <a:t>communication skill 01.wmv</a:t>
            </a:r>
            <a:r>
              <a:rPr lang="en-US" altLang="ko-KR" sz="1200" dirty="0" smtClean="0">
                <a:hlinkClick r:id="rId2"/>
              </a:rPr>
              <a:t> - YouTube</a:t>
            </a:r>
            <a:r>
              <a:rPr lang="en-US" altLang="ko-KR" sz="1200" dirty="0" smtClean="0"/>
              <a:t>                </a:t>
            </a:r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3"/>
              </a:rPr>
              <a:t>communication skill 02.wmv</a:t>
            </a:r>
            <a:r>
              <a:rPr lang="en-US" altLang="ko-KR" sz="1200" dirty="0" smtClean="0">
                <a:hlinkClick r:id="rId3"/>
              </a:rPr>
              <a:t> - YouTube</a:t>
            </a:r>
            <a:r>
              <a:rPr lang="en-US" altLang="ko-KR" sz="1200" dirty="0" smtClean="0"/>
              <a:t> </a:t>
            </a:r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4"/>
              </a:rPr>
              <a:t>communication skill 03.wmv</a:t>
            </a:r>
            <a:r>
              <a:rPr lang="en-US" altLang="ko-KR" sz="1200" dirty="0" smtClean="0">
                <a:hlinkClick r:id="rId4"/>
              </a:rPr>
              <a:t> - YouTube</a:t>
            </a:r>
            <a:r>
              <a:rPr lang="en-US" altLang="ko-KR" sz="1200" dirty="0" smtClean="0"/>
              <a:t> </a:t>
            </a:r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5"/>
              </a:rPr>
              <a:t>communication skill</a:t>
            </a:r>
            <a:r>
              <a:rPr lang="en-US" altLang="ko-KR" sz="1200" dirty="0" smtClean="0">
                <a:hlinkClick r:id="rId5"/>
              </a:rPr>
              <a:t> 04.</a:t>
            </a:r>
            <a:r>
              <a:rPr lang="en-US" altLang="ko-KR" sz="1200" b="1" dirty="0" smtClean="0">
                <a:hlinkClick r:id="rId5"/>
              </a:rPr>
              <a:t>wmv</a:t>
            </a:r>
            <a:r>
              <a:rPr lang="en-US" altLang="ko-KR" sz="1200" dirty="0" smtClean="0">
                <a:hlinkClick r:id="rId5"/>
              </a:rPr>
              <a:t> - YouTube</a:t>
            </a:r>
            <a:r>
              <a:rPr lang="en-US" altLang="ko-KR" sz="1200" dirty="0" smtClean="0"/>
              <a:t> </a:t>
            </a:r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6"/>
              </a:rPr>
              <a:t>communication skill 05.wmv</a:t>
            </a:r>
            <a:r>
              <a:rPr lang="en-US" altLang="ko-KR" sz="1200" dirty="0" smtClean="0">
                <a:hlinkClick r:id="rId6"/>
              </a:rPr>
              <a:t> - YouTube</a:t>
            </a:r>
            <a:r>
              <a:rPr lang="en-US" altLang="ko-KR" sz="1200" dirty="0" smtClean="0"/>
              <a:t> </a:t>
            </a:r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7"/>
              </a:rPr>
              <a:t>communication skill</a:t>
            </a:r>
            <a:r>
              <a:rPr lang="en-US" altLang="ko-KR" sz="1200" dirty="0" smtClean="0">
                <a:hlinkClick r:id="rId7"/>
              </a:rPr>
              <a:t> 06.</a:t>
            </a:r>
            <a:r>
              <a:rPr lang="en-US" altLang="ko-KR" sz="1200" b="1" dirty="0" smtClean="0">
                <a:hlinkClick r:id="rId7"/>
              </a:rPr>
              <a:t>wmv</a:t>
            </a:r>
            <a:r>
              <a:rPr lang="en-US" altLang="ko-KR" sz="1200" dirty="0" smtClean="0">
                <a:hlinkClick r:id="rId7"/>
              </a:rPr>
              <a:t> - YouTube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8"/>
              </a:rPr>
              <a:t>communication skill 07.wmv</a:t>
            </a:r>
            <a:r>
              <a:rPr lang="en-US" altLang="ko-KR" sz="1200" dirty="0" smtClean="0">
                <a:hlinkClick r:id="rId8"/>
              </a:rPr>
              <a:t> - YouTube</a:t>
            </a:r>
            <a:r>
              <a:rPr lang="en-US" altLang="ko-KR" sz="1200" dirty="0" smtClean="0"/>
              <a:t> </a:t>
            </a:r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9"/>
              </a:rPr>
              <a:t>communication skill</a:t>
            </a:r>
            <a:r>
              <a:rPr lang="en-US" altLang="ko-KR" sz="1200" dirty="0" smtClean="0">
                <a:hlinkClick r:id="rId9"/>
              </a:rPr>
              <a:t> 08.</a:t>
            </a:r>
            <a:r>
              <a:rPr lang="en-US" altLang="ko-KR" sz="1200" b="1" dirty="0" smtClean="0">
                <a:hlinkClick r:id="rId9"/>
              </a:rPr>
              <a:t>wmv</a:t>
            </a:r>
            <a:r>
              <a:rPr lang="en-US" altLang="ko-KR" sz="1200" dirty="0" smtClean="0">
                <a:hlinkClick r:id="rId9"/>
              </a:rPr>
              <a:t> - YouTube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b="1" dirty="0" smtClean="0">
                <a:hlinkClick r:id="rId10"/>
              </a:rPr>
              <a:t>communication skill 09.wmv</a:t>
            </a:r>
            <a:r>
              <a:rPr lang="en-US" altLang="ko-KR" sz="1200" dirty="0" smtClean="0">
                <a:hlinkClick r:id="rId10"/>
              </a:rPr>
              <a:t> - YouTube</a:t>
            </a:r>
            <a:r>
              <a:rPr lang="en-US" altLang="ko-KR" sz="1200" dirty="0" smtClean="0"/>
              <a:t> </a:t>
            </a:r>
          </a:p>
          <a:p>
            <a:r>
              <a:rPr lang="en-US" altLang="ko-KR" sz="1200" dirty="0" smtClean="0"/>
              <a:t>  </a:t>
            </a:r>
          </a:p>
          <a:p>
            <a:r>
              <a:rPr lang="en-US" altLang="ko-KR" sz="1200" b="1" dirty="0" smtClean="0">
                <a:hlinkClick r:id="rId11"/>
              </a:rPr>
              <a:t>communication skill</a:t>
            </a:r>
            <a:r>
              <a:rPr lang="en-US" altLang="ko-KR" sz="1200" dirty="0" smtClean="0">
                <a:hlinkClick r:id="rId11"/>
              </a:rPr>
              <a:t> 10.</a:t>
            </a:r>
            <a:r>
              <a:rPr lang="en-US" altLang="ko-KR" sz="1200" b="1" dirty="0" smtClean="0">
                <a:hlinkClick r:id="rId11"/>
              </a:rPr>
              <a:t>wmv</a:t>
            </a:r>
            <a:r>
              <a:rPr lang="en-US" altLang="ko-KR" sz="1200" dirty="0" smtClean="0">
                <a:hlinkClick r:id="rId11"/>
              </a:rPr>
              <a:t> - YouTube</a:t>
            </a:r>
            <a:r>
              <a:rPr lang="en-US" altLang="ko-KR" sz="1200" dirty="0" smtClean="0"/>
              <a:t> </a:t>
            </a:r>
            <a:endParaRPr lang="ko-KR" altLang="en-US" sz="1200" dirty="0" smtClean="0"/>
          </a:p>
          <a:p>
            <a:endParaRPr lang="ko-KR" alt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공부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태도</a:t>
            </a:r>
            <a:r>
              <a:rPr lang="en-US" altLang="ko-KR" dirty="0" smtClean="0"/>
              <a:t>--</a:t>
            </a:r>
            <a:r>
              <a:rPr lang="ko-KR" altLang="en-US" dirty="0" smtClean="0"/>
              <a:t>집중 몰입</a:t>
            </a:r>
            <a:r>
              <a:rPr lang="en-US" altLang="ko-KR" dirty="0" smtClean="0"/>
              <a:t>(15</a:t>
            </a:r>
            <a:r>
              <a:rPr lang="ko-KR" altLang="en-US" dirty="0" smtClean="0"/>
              <a:t>분*</a:t>
            </a:r>
            <a:r>
              <a:rPr lang="en-US" altLang="ko-KR" dirty="0" smtClean="0"/>
              <a:t>4=1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하여 </a:t>
            </a:r>
            <a:endParaRPr lang="en-US" altLang="ko-KR" dirty="0" smtClean="0"/>
          </a:p>
          <a:p>
            <a:r>
              <a:rPr lang="en-US" altLang="ko-KR" dirty="0" smtClean="0"/>
              <a:t>1-1-1(</a:t>
            </a:r>
            <a:r>
              <a:rPr lang="ko-KR" altLang="en-US" dirty="0" smtClean="0"/>
              <a:t>한번에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한시간씩</a:t>
            </a:r>
            <a:r>
              <a:rPr lang="en-US" altLang="ko-KR" dirty="0" smtClean="0"/>
              <a:t>-</a:t>
            </a:r>
            <a:r>
              <a:rPr lang="ko-KR" altLang="en-US" dirty="0" smtClean="0"/>
              <a:t>한 자리에</a:t>
            </a:r>
            <a:r>
              <a:rPr lang="en-US" altLang="ko-KR" dirty="0" smtClean="0"/>
              <a:t>)</a:t>
            </a:r>
            <a:r>
              <a:rPr lang="ko-KR" altLang="en-US" dirty="0" smtClean="0"/>
              <a:t>원리를 </a:t>
            </a:r>
            <a:endParaRPr lang="en-US" altLang="ko-KR" dirty="0" smtClean="0"/>
          </a:p>
          <a:p>
            <a:r>
              <a:rPr lang="ko-KR" altLang="en-US" dirty="0" smtClean="0"/>
              <a:t>적용해 봅니다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잔꾀 눈속임으로 남에게 보이기 위한 </a:t>
            </a:r>
            <a:endParaRPr lang="en-US" altLang="ko-KR" dirty="0" smtClean="0"/>
          </a:p>
          <a:p>
            <a:r>
              <a:rPr lang="ko-KR" altLang="en-US" dirty="0" smtClean="0"/>
              <a:t>전시적 공부가 아니라  꼼꼼하고 우직하게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신독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 율곡 선생님이 강조한 </a:t>
            </a:r>
            <a:endParaRPr lang="en-US" altLang="ko-KR" dirty="0" smtClean="0"/>
          </a:p>
          <a:p>
            <a:r>
              <a:rPr lang="ko-KR" altLang="en-US" dirty="0" smtClean="0"/>
              <a:t>혼자 있는 시간을 활용하는 태도</a:t>
            </a:r>
            <a:r>
              <a:rPr lang="en-US" altLang="ko-KR" dirty="0" smtClean="0"/>
              <a:t>)</a:t>
            </a:r>
            <a:r>
              <a:rPr lang="ko-KR" altLang="en-US" dirty="0" smtClean="0"/>
              <a:t>할 때 </a:t>
            </a:r>
          </a:p>
          <a:p>
            <a:r>
              <a:rPr lang="ko-KR" altLang="en-US" dirty="0" smtClean="0"/>
              <a:t>학습 </a:t>
            </a:r>
            <a:r>
              <a:rPr lang="ko-KR" altLang="en-US" dirty="0" err="1" smtClean="0"/>
              <a:t>데이타와</a:t>
            </a:r>
            <a:r>
              <a:rPr lang="ko-KR" altLang="en-US" dirty="0" smtClean="0"/>
              <a:t> 정보를 자기에게 인식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피드백</a:t>
            </a:r>
            <a:r>
              <a:rPr lang="en-US" altLang="ko-KR" dirty="0" smtClean="0"/>
              <a:t>)</a:t>
            </a:r>
            <a:r>
              <a:rPr lang="ko-KR" altLang="en-US" dirty="0" smtClean="0"/>
              <a:t>시키기 의한 양질의 시간을  </a:t>
            </a:r>
            <a:endParaRPr lang="en-US" altLang="ko-KR" dirty="0" smtClean="0"/>
          </a:p>
          <a:p>
            <a:r>
              <a:rPr lang="ko-KR" altLang="en-US" dirty="0" smtClean="0"/>
              <a:t>확보합니다</a:t>
            </a:r>
            <a:r>
              <a:rPr lang="en-US" altLang="ko-KR" dirty="0" smtClean="0"/>
              <a:t>.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공부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전략</a:t>
            </a:r>
            <a:r>
              <a:rPr lang="en-US" altLang="ko-KR" dirty="0" smtClean="0"/>
              <a:t>--</a:t>
            </a:r>
            <a:r>
              <a:rPr lang="ko-KR" altLang="en-US" dirty="0" smtClean="0"/>
              <a:t>개념을 사상누각적으로 </a:t>
            </a:r>
            <a:endParaRPr lang="en-US" altLang="ko-KR" dirty="0" smtClean="0"/>
          </a:p>
          <a:p>
            <a:r>
              <a:rPr lang="ko-KR" altLang="en-US" dirty="0" smtClean="0"/>
              <a:t>암기하는 습관에서 탈피하여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사고력</a:t>
            </a:r>
            <a:r>
              <a:rPr lang="en-US" altLang="ko-KR" dirty="0" smtClean="0"/>
              <a:t>.</a:t>
            </a:r>
            <a:r>
              <a:rPr lang="ko-KR" altLang="en-US" dirty="0" smtClean="0"/>
              <a:t>응용력 향상시키기 위한  </a:t>
            </a:r>
            <a:endParaRPr lang="en-US" altLang="ko-KR" dirty="0" smtClean="0"/>
          </a:p>
          <a:p>
            <a:r>
              <a:rPr lang="ko-KR" altLang="en-US" dirty="0" smtClean="0"/>
              <a:t>생각시간</a:t>
            </a:r>
            <a:r>
              <a:rPr lang="en-US" altLang="ko-KR" dirty="0" smtClean="0"/>
              <a:t>(30</a:t>
            </a:r>
            <a:r>
              <a:rPr lang="ko-KR" altLang="en-US" dirty="0" smtClean="0"/>
              <a:t>초에서 </a:t>
            </a:r>
            <a:r>
              <a:rPr lang="en-US" altLang="ko-KR" dirty="0" smtClean="0"/>
              <a:t>3-5</a:t>
            </a:r>
            <a:r>
              <a:rPr lang="ko-KR" altLang="en-US" dirty="0" smtClean="0"/>
              <a:t>분 정도</a:t>
            </a:r>
            <a:r>
              <a:rPr lang="en-US" altLang="ko-KR" dirty="0" smtClean="0"/>
              <a:t>)</a:t>
            </a:r>
            <a:r>
              <a:rPr lang="ko-KR" altLang="en-US" dirty="0" smtClean="0"/>
              <a:t>늘리고</a:t>
            </a:r>
            <a:r>
              <a:rPr lang="en-US" altLang="ko-KR" dirty="0" smtClean="0"/>
              <a:t>, </a:t>
            </a:r>
          </a:p>
          <a:p>
            <a:r>
              <a:rPr lang="ko-KR" altLang="en-US" dirty="0" err="1" smtClean="0"/>
              <a:t>재생가능한</a:t>
            </a:r>
            <a:r>
              <a:rPr lang="ko-KR" altLang="en-US" dirty="0" smtClean="0"/>
              <a:t> 반복으로 </a:t>
            </a:r>
            <a:endParaRPr lang="en-US" altLang="ko-KR" dirty="0" smtClean="0"/>
          </a:p>
          <a:p>
            <a:r>
              <a:rPr lang="ko-KR" altLang="en-US" dirty="0" smtClean="0"/>
              <a:t>방대한 교과내용을 통합 연계하여 </a:t>
            </a:r>
            <a:endParaRPr lang="en-US" altLang="ko-KR" dirty="0" smtClean="0"/>
          </a:p>
          <a:p>
            <a:r>
              <a:rPr lang="ko-KR" altLang="en-US" dirty="0" smtClean="0"/>
              <a:t>예습</a:t>
            </a:r>
            <a:r>
              <a:rPr lang="en-US" altLang="ko-KR" dirty="0" smtClean="0"/>
              <a:t>,</a:t>
            </a:r>
            <a:r>
              <a:rPr lang="ko-KR" altLang="en-US" dirty="0" smtClean="0"/>
              <a:t>복습의 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싸이클을</a:t>
            </a:r>
            <a:r>
              <a:rPr lang="ko-KR" altLang="en-US" dirty="0" smtClean="0"/>
              <a:t> 유지합니다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공부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나는 과연 </a:t>
            </a:r>
            <a:endParaRPr lang="en-US" altLang="ko-KR" dirty="0" smtClean="0"/>
          </a:p>
          <a:p>
            <a:r>
              <a:rPr lang="ko-KR" altLang="en-US" dirty="0" smtClean="0"/>
              <a:t>스펀지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흡수는 잘하나 금방 망각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</a:t>
            </a:r>
            <a:r>
              <a:rPr lang="en-US" altLang="ko-KR" dirty="0" smtClean="0"/>
              <a:t>, </a:t>
            </a:r>
          </a:p>
          <a:p>
            <a:r>
              <a:rPr lang="ko-KR" altLang="en-US" dirty="0" err="1" smtClean="0"/>
              <a:t>방수천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아예 흡수가 안됨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  </a:t>
            </a:r>
          </a:p>
          <a:p>
            <a:r>
              <a:rPr lang="ko-KR" altLang="en-US" dirty="0" smtClean="0"/>
              <a:t>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가루를 곱게 쳐내거나 액체를 받아 내리는 데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쓰는 기구로 </a:t>
            </a:r>
          </a:p>
          <a:p>
            <a:r>
              <a:rPr lang="ko-KR" altLang="en-US" dirty="0" smtClean="0"/>
              <a:t>     학습알갱이</a:t>
            </a:r>
            <a:r>
              <a:rPr lang="en-US" altLang="ko-KR" dirty="0" smtClean="0"/>
              <a:t>(</a:t>
            </a:r>
            <a:r>
              <a:rPr lang="ko-KR" altLang="en-US" dirty="0" smtClean="0"/>
              <a:t>요점 및 주요사항</a:t>
            </a:r>
            <a:r>
              <a:rPr lang="en-US" altLang="ko-KR" dirty="0" smtClean="0"/>
              <a:t>)</a:t>
            </a:r>
            <a:r>
              <a:rPr lang="ko-KR" altLang="en-US" dirty="0" smtClean="0"/>
              <a:t>만 골라내는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err="1" smtClean="0"/>
              <a:t>공부력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</a:t>
            </a:r>
            <a:r>
              <a:rPr lang="en-US" altLang="ko-KR" dirty="0" smtClean="0"/>
              <a:t>,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통발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공부에 빠지면 그곳에서만 지냄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그야말로 책벌레</a:t>
            </a:r>
            <a:r>
              <a:rPr lang="en-US" altLang="ko-KR" dirty="0" smtClean="0"/>
              <a:t>,</a:t>
            </a:r>
            <a:r>
              <a:rPr lang="ko-KR" altLang="en-US" dirty="0" smtClean="0"/>
              <a:t>공부의 달인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  </a:t>
            </a:r>
          </a:p>
          <a:p>
            <a:r>
              <a:rPr lang="ko-KR" altLang="en-US" dirty="0" smtClean="0"/>
              <a:t>       엄밀히 분석해 보기 </a:t>
            </a:r>
          </a:p>
          <a:p>
            <a:endParaRPr lang="en-US" altLang="ko-KR" dirty="0" smtClean="0"/>
          </a:p>
          <a:p>
            <a:endParaRPr lang="ko-KR" alt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공부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초기공부시간</a:t>
            </a:r>
            <a:r>
              <a:rPr lang="en-US" altLang="ko-KR" dirty="0" smtClean="0"/>
              <a:t>(</a:t>
            </a:r>
            <a:r>
              <a:rPr lang="ko-KR" altLang="en-US" dirty="0" smtClean="0"/>
              <a:t>워밍업시간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지속적인 다양한 </a:t>
            </a:r>
            <a:r>
              <a:rPr lang="ko-KR" altLang="en-US" dirty="0" err="1" smtClean="0"/>
              <a:t>이벤트성</a:t>
            </a:r>
            <a:r>
              <a:rPr lang="ko-KR" altLang="en-US" dirty="0" smtClean="0"/>
              <a:t> 토막 시간들을 확보합니다</a:t>
            </a:r>
            <a:r>
              <a:rPr lang="en-US" altLang="ko-KR" dirty="0" smtClean="0"/>
              <a:t>.   </a:t>
            </a:r>
          </a:p>
          <a:p>
            <a:r>
              <a:rPr lang="ko-KR" altLang="en-US" dirty="0" smtClean="0"/>
              <a:t>선생님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학창시절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이나 친구의 방법을 </a:t>
            </a:r>
            <a:endParaRPr lang="en-US" altLang="ko-KR" dirty="0" smtClean="0"/>
          </a:p>
          <a:p>
            <a:r>
              <a:rPr lang="ko-KR" altLang="en-US" dirty="0" smtClean="0"/>
              <a:t>창조적으로  모방하고</a:t>
            </a:r>
            <a:r>
              <a:rPr lang="en-US" altLang="ko-KR" dirty="0" smtClean="0"/>
              <a:t>, </a:t>
            </a:r>
          </a:p>
          <a:p>
            <a:r>
              <a:rPr lang="ko-KR" altLang="en-US" dirty="0" smtClean="0"/>
              <a:t>일목요연하게 정확한 요점을 이끌어 낸 </a:t>
            </a:r>
            <a:endParaRPr lang="en-US" altLang="ko-KR" dirty="0" smtClean="0"/>
          </a:p>
          <a:p>
            <a:r>
              <a:rPr lang="ko-KR" altLang="en-US" dirty="0" smtClean="0"/>
              <a:t>적당한 노트 필기도 해 보고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전략과목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 만들고 취약 과목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수학을 사랑한다 외치기 등 자기암시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ko-KR" altLang="en-US" dirty="0" smtClean="0"/>
              <a:t>대하여 장거리적 안목에서 공부근육을  </a:t>
            </a:r>
            <a:endParaRPr lang="en-US" altLang="ko-KR" dirty="0" smtClean="0"/>
          </a:p>
          <a:p>
            <a:r>
              <a:rPr lang="ko-KR" altLang="en-US" dirty="0" smtClean="0"/>
              <a:t>배양합니다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공부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이 배영 선수가 끝까지 바벨을 붙잡은 것처럼 교과서와 참고서를 계속 붙잡으십시오</a:t>
            </a:r>
            <a:r>
              <a:rPr lang="en-US" altLang="ko-KR" dirty="0" smtClean="0"/>
              <a:t>! </a:t>
            </a:r>
          </a:p>
          <a:p>
            <a:r>
              <a:rPr lang="ko-KR" altLang="en-US" dirty="0" smtClean="0"/>
              <a:t>매일 매일 교과서와 참고서를 </a:t>
            </a:r>
            <a:endParaRPr lang="en-US" altLang="ko-KR" dirty="0" smtClean="0"/>
          </a:p>
          <a:p>
            <a:r>
              <a:rPr lang="ko-KR" altLang="en-US" dirty="0" smtClean="0"/>
              <a:t>계속 붙잡은 신기록을 갱신하시고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시험 전에도 집중하여 집중하여 </a:t>
            </a:r>
            <a:endParaRPr lang="en-US" altLang="ko-KR" dirty="0" smtClean="0"/>
          </a:p>
          <a:p>
            <a:r>
              <a:rPr lang="ko-KR" altLang="en-US" dirty="0" smtClean="0"/>
              <a:t>보시기 바랍니다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또한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 재혁 선수가 얘기한 것처럼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기구와 선수가 하나가 된 것처럼 </a:t>
            </a:r>
          </a:p>
          <a:p>
            <a:r>
              <a:rPr lang="ko-KR" altLang="en-US" dirty="0" smtClean="0"/>
              <a:t>교과서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참고서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학습자가  </a:t>
            </a:r>
            <a:endParaRPr lang="en-US" altLang="ko-KR" dirty="0" smtClean="0"/>
          </a:p>
          <a:p>
            <a:r>
              <a:rPr lang="ko-KR" altLang="en-US" dirty="0" smtClean="0"/>
              <a:t>하나가 되도록  계속 연습해야 되겠습니다</a:t>
            </a:r>
            <a:r>
              <a:rPr lang="en-US" altLang="ko-KR" dirty="0" smtClean="0"/>
              <a:t>.  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공부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극복</a:t>
            </a:r>
            <a:r>
              <a:rPr lang="en-US" altLang="ko-KR" dirty="0" smtClean="0"/>
              <a:t>--</a:t>
            </a:r>
            <a:r>
              <a:rPr lang="ko-KR" altLang="en-US" dirty="0" smtClean="0"/>
              <a:t>한계점을 극복하고 견디고 버티면 학습 </a:t>
            </a:r>
            <a:r>
              <a:rPr lang="ko-KR" altLang="en-US" dirty="0" err="1" smtClean="0"/>
              <a:t>엔돌핀</a:t>
            </a:r>
            <a:r>
              <a:rPr lang="ko-KR" altLang="en-US" dirty="0" smtClean="0"/>
              <a:t> 향상되고 </a:t>
            </a:r>
          </a:p>
          <a:p>
            <a:r>
              <a:rPr lang="ko-KR" altLang="en-US" dirty="0" smtClean="0"/>
              <a:t>마치 마라톤 선수가 전구간 </a:t>
            </a:r>
            <a:r>
              <a:rPr lang="en-US" altLang="ko-KR" dirty="0" smtClean="0"/>
              <a:t>42.195㎞ </a:t>
            </a:r>
            <a:r>
              <a:rPr lang="ko-KR" altLang="en-US" dirty="0" smtClean="0"/>
              <a:t>중 </a:t>
            </a:r>
            <a:r>
              <a:rPr lang="en-US" altLang="ko-KR" dirty="0" smtClean="0"/>
              <a:t>30㎞</a:t>
            </a:r>
            <a:r>
              <a:rPr lang="ko-KR" altLang="en-US" dirty="0" smtClean="0"/>
              <a:t>이상 달린 구간에서 </a:t>
            </a:r>
          </a:p>
          <a:p>
            <a:r>
              <a:rPr lang="ko-KR" altLang="en-US" dirty="0" err="1" smtClean="0"/>
              <a:t>베타엔돌핀이</a:t>
            </a:r>
            <a:r>
              <a:rPr lang="ko-KR" altLang="en-US" dirty="0" smtClean="0"/>
              <a:t> 솟구치는 것과 같습니다</a:t>
            </a:r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樂講樂聽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達人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심화 문제에서 사고력을 키우므로  </a:t>
            </a:r>
            <a:endParaRPr lang="en-US" altLang="ko-KR" dirty="0" smtClean="0"/>
          </a:p>
          <a:p>
            <a:r>
              <a:rPr lang="ko-KR" altLang="en-US" dirty="0" smtClean="0"/>
              <a:t>실전에서도 과감히 난제에서도 맞서고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슬럼프와 성적 부진에 대한 걱정을 </a:t>
            </a:r>
            <a:endParaRPr lang="en-US" altLang="ko-KR" dirty="0" smtClean="0"/>
          </a:p>
          <a:p>
            <a:r>
              <a:rPr lang="ko-KR" altLang="en-US" dirty="0" smtClean="0"/>
              <a:t>멀리 차버리고 </a:t>
            </a:r>
          </a:p>
          <a:p>
            <a:r>
              <a:rPr lang="ko-KR" altLang="en-US" dirty="0" smtClean="0"/>
              <a:t>구체적인 학습목표 관리 아래 </a:t>
            </a:r>
            <a:endParaRPr lang="en-US" altLang="ko-KR" dirty="0" smtClean="0"/>
          </a:p>
          <a:p>
            <a:r>
              <a:rPr lang="ko-KR" altLang="en-US" dirty="0" smtClean="0"/>
              <a:t>전심전력을 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동기부여는 인간내부에서 발생하여 </a:t>
            </a:r>
            <a:endParaRPr lang="en-US" altLang="ko-KR" dirty="0" smtClean="0"/>
          </a:p>
          <a:p>
            <a:r>
              <a:rPr lang="ko-KR" altLang="en-US" dirty="0" smtClean="0"/>
              <a:t>최고와 최선의 방법을 찾게 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도전목표를 위해 자신이 격려하고 고무하고 </a:t>
            </a:r>
            <a:endParaRPr lang="en-US" altLang="ko-KR" dirty="0" smtClean="0"/>
          </a:p>
          <a:p>
            <a:r>
              <a:rPr lang="ko-KR" altLang="en-US" dirty="0" smtClean="0"/>
              <a:t>역경을 이겨냅니다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   위기가 닥쳤을 때도 우선순위를 바꾸어 </a:t>
            </a:r>
            <a:endParaRPr lang="en-US" altLang="ko-KR" dirty="0" smtClean="0"/>
          </a:p>
          <a:p>
            <a:r>
              <a:rPr lang="ko-KR" altLang="en-US" dirty="0" smtClean="0"/>
              <a:t>   사기를 높입니다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     또한</a:t>
            </a:r>
            <a:r>
              <a:rPr lang="en-US" altLang="ko-KR" dirty="0" smtClean="0"/>
              <a:t>,</a:t>
            </a:r>
            <a:r>
              <a:rPr lang="ko-KR" altLang="en-US" dirty="0" smtClean="0"/>
              <a:t>단계적인 목표를 충족시키고 달성하고</a:t>
            </a:r>
          </a:p>
          <a:p>
            <a:r>
              <a:rPr lang="ko-KR" altLang="en-US" dirty="0" smtClean="0"/>
              <a:t>     달성한 목표에 대해 인정하고 칭찬하여 </a:t>
            </a:r>
          </a:p>
          <a:p>
            <a:r>
              <a:rPr lang="ko-KR" altLang="en-US" dirty="0" smtClean="0"/>
              <a:t>     긍정적이고 낙관적인 사고를 키워서 </a:t>
            </a:r>
          </a:p>
          <a:p>
            <a:r>
              <a:rPr lang="ko-KR" altLang="en-US" dirty="0" smtClean="0"/>
              <a:t>     계속 성취하도록 동기를 부여합니다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강압적인 분위기와 두려움에 의한 타율적 순종적 학습이 아니라 </a:t>
            </a:r>
          </a:p>
          <a:p>
            <a:r>
              <a:rPr lang="ko-KR" altLang="en-US" dirty="0" smtClean="0"/>
              <a:t>자기헌신적이고 자기가치실현을 위한 공부가 필요합니다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긍지란 오직 노력으로 얻어지며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행동을 규제하는 자율성과 </a:t>
            </a:r>
          </a:p>
          <a:p>
            <a:r>
              <a:rPr lang="ko-KR" altLang="en-US" dirty="0" smtClean="0"/>
              <a:t>긍정적인 차이를 창조하는 생각과 </a:t>
            </a:r>
          </a:p>
          <a:p>
            <a:r>
              <a:rPr lang="ko-KR" altLang="en-US" dirty="0" smtClean="0"/>
              <a:t>책임감을 갖추어 갑니다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말하기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듣기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학습하기의 </a:t>
            </a:r>
            <a:endParaRPr lang="en-US" altLang="ko-KR" dirty="0" smtClean="0"/>
          </a:p>
          <a:p>
            <a:r>
              <a:rPr lang="ko-KR" altLang="en-US" dirty="0" smtClean="0"/>
              <a:t>연속적인 의사소통 과정에서 </a:t>
            </a:r>
          </a:p>
          <a:p>
            <a:r>
              <a:rPr lang="ko-KR" altLang="en-US" dirty="0" smtClean="0"/>
              <a:t>끈질긴 되풀이와 </a:t>
            </a:r>
            <a:endParaRPr lang="en-US" altLang="ko-KR" dirty="0" smtClean="0"/>
          </a:p>
          <a:p>
            <a:r>
              <a:rPr lang="ko-KR" altLang="en-US" dirty="0" smtClean="0"/>
              <a:t>자기반성으로 </a:t>
            </a:r>
            <a:r>
              <a:rPr lang="ko-KR" altLang="en-US" dirty="0" err="1" smtClean="0"/>
              <a:t>피드백하여</a:t>
            </a:r>
            <a:endParaRPr lang="ko-KR" altLang="en-US" dirty="0" smtClean="0"/>
          </a:p>
          <a:p>
            <a:r>
              <a:rPr lang="ko-KR" altLang="en-US" dirty="0" smtClean="0"/>
              <a:t>학습태도를 점진적으로 </a:t>
            </a:r>
            <a:endParaRPr lang="en-US" altLang="ko-KR" dirty="0" smtClean="0"/>
          </a:p>
          <a:p>
            <a:r>
              <a:rPr lang="ko-KR" altLang="en-US" dirty="0" err="1" smtClean="0"/>
              <a:t>틀잡아</a:t>
            </a:r>
            <a:r>
              <a:rPr lang="ko-KR" altLang="en-US" dirty="0" smtClean="0"/>
              <a:t> 지속적으로 적극적으로 </a:t>
            </a:r>
            <a:endParaRPr lang="en-US" altLang="ko-KR" dirty="0" smtClean="0"/>
          </a:p>
          <a:p>
            <a:r>
              <a:rPr lang="ko-KR" altLang="en-US" dirty="0" smtClean="0"/>
              <a:t>행동해야 합니다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400" b="1" u="sng" dirty="0" smtClean="0"/>
              <a:t/>
            </a:r>
            <a:br>
              <a:rPr lang="en-US" altLang="ko-KR" sz="2400" b="1" u="sng" dirty="0" smtClean="0"/>
            </a:br>
            <a:r>
              <a:rPr lang="ko-KR" altLang="en-US" sz="3200" b="1" u="sng" dirty="0" smtClean="0"/>
              <a:t>정병기</a:t>
            </a:r>
            <a:r>
              <a:rPr lang="en-US" altLang="ko-KR" sz="3200" b="1" u="sng" dirty="0" smtClean="0"/>
              <a:t>&lt; </a:t>
            </a:r>
            <a:r>
              <a:rPr lang="ko-KR" altLang="en-US" sz="3200" b="1" dirty="0" smtClean="0">
                <a:hlinkClick r:id="rId2"/>
              </a:rPr>
              <a:t>글쓰기의 </a:t>
            </a:r>
            <a:r>
              <a:rPr lang="ko-KR" altLang="en-US" sz="3200" b="1" dirty="0" err="1" smtClean="0">
                <a:hlinkClick r:id="rId2"/>
              </a:rPr>
              <a:t>다섯가지</a:t>
            </a:r>
            <a:r>
              <a:rPr lang="ko-KR" altLang="en-US" sz="3200" b="1" dirty="0" smtClean="0">
                <a:hlinkClick r:id="rId2"/>
              </a:rPr>
              <a:t> 덕목</a:t>
            </a:r>
            <a:r>
              <a:rPr lang="en-US" altLang="ko-KR" sz="3200" b="1" dirty="0" smtClean="0">
                <a:hlinkClick r:id="rId2"/>
              </a:rPr>
              <a:t>: </a:t>
            </a:r>
            <a:br>
              <a:rPr lang="en-US" altLang="ko-KR" sz="3200" b="1" dirty="0" smtClean="0">
                <a:hlinkClick r:id="rId2"/>
              </a:rPr>
            </a:br>
            <a:r>
              <a:rPr lang="ko-KR" altLang="en-US" sz="3200" b="1" dirty="0" smtClean="0">
                <a:hlinkClick r:id="rId2"/>
              </a:rPr>
              <a:t>성의</a:t>
            </a:r>
            <a:r>
              <a:rPr lang="en-US" altLang="ko-KR" sz="3200" b="1" dirty="0" smtClean="0">
                <a:hlinkClick r:id="rId2"/>
              </a:rPr>
              <a:t>, </a:t>
            </a:r>
            <a:r>
              <a:rPr lang="ko-KR" altLang="en-US" sz="3200" b="1" dirty="0" smtClean="0">
                <a:hlinkClick r:id="rId2"/>
              </a:rPr>
              <a:t>집중</a:t>
            </a:r>
            <a:r>
              <a:rPr lang="en-US" altLang="ko-KR" sz="3200" b="1" dirty="0" smtClean="0">
                <a:hlinkClick r:id="rId2"/>
              </a:rPr>
              <a:t>, </a:t>
            </a:r>
            <a:r>
              <a:rPr lang="ko-KR" altLang="en-US" sz="3200" b="1" dirty="0" smtClean="0">
                <a:hlinkClick r:id="rId2"/>
              </a:rPr>
              <a:t>다독</a:t>
            </a:r>
            <a:r>
              <a:rPr lang="en-US" altLang="ko-KR" sz="3200" b="1" dirty="0" smtClean="0">
                <a:hlinkClick r:id="rId2"/>
              </a:rPr>
              <a:t>, </a:t>
            </a:r>
            <a:r>
              <a:rPr lang="ko-KR" altLang="en-US" sz="3200" b="1" dirty="0" smtClean="0">
                <a:hlinkClick r:id="rId2"/>
              </a:rPr>
              <a:t>다작</a:t>
            </a:r>
            <a:r>
              <a:rPr lang="en-US" altLang="ko-KR" sz="3200" b="1" dirty="0" smtClean="0">
                <a:hlinkClick r:id="rId2"/>
              </a:rPr>
              <a:t>, </a:t>
            </a:r>
            <a:r>
              <a:rPr lang="ko-KR" altLang="en-US" sz="3200" b="1" dirty="0" err="1" smtClean="0">
                <a:hlinkClick r:id="rId2"/>
              </a:rPr>
              <a:t>다상량</a:t>
            </a: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u="sng" dirty="0" smtClean="0"/>
              <a:t>정병기</a:t>
            </a:r>
            <a:r>
              <a:rPr lang="en-US" altLang="ko-KR" b="1" u="sng" dirty="0" smtClean="0"/>
              <a:t>&lt; </a:t>
            </a:r>
            <a:r>
              <a:rPr lang="ko-KR" altLang="en-US" b="1" dirty="0" smtClean="0">
                <a:hlinkClick r:id="rId2"/>
              </a:rPr>
              <a:t>글쓰기의 </a:t>
            </a:r>
            <a:r>
              <a:rPr lang="ko-KR" altLang="en-US" b="1" dirty="0" err="1" smtClean="0">
                <a:hlinkClick r:id="rId2"/>
              </a:rPr>
              <a:t>다섯가지</a:t>
            </a:r>
            <a:r>
              <a:rPr lang="ko-KR" altLang="en-US" b="1" dirty="0" smtClean="0">
                <a:hlinkClick r:id="rId2"/>
              </a:rPr>
              <a:t> 덕목</a:t>
            </a:r>
            <a:r>
              <a:rPr lang="en-US" altLang="ko-KR" b="1" dirty="0" smtClean="0">
                <a:hlinkClick r:id="rId2"/>
              </a:rPr>
              <a:t>: </a:t>
            </a:r>
            <a:r>
              <a:rPr lang="ko-KR" altLang="en-US" b="1" dirty="0" smtClean="0">
                <a:hlinkClick r:id="rId2"/>
              </a:rPr>
              <a:t>성의</a:t>
            </a:r>
            <a:r>
              <a:rPr lang="en-US" altLang="ko-KR" b="1" dirty="0" smtClean="0">
                <a:hlinkClick r:id="rId2"/>
              </a:rPr>
              <a:t>, </a:t>
            </a:r>
            <a:r>
              <a:rPr lang="ko-KR" altLang="en-US" b="1" dirty="0" smtClean="0">
                <a:hlinkClick r:id="rId2"/>
              </a:rPr>
              <a:t>집중</a:t>
            </a:r>
            <a:r>
              <a:rPr lang="en-US" altLang="ko-KR" b="1" dirty="0" smtClean="0">
                <a:hlinkClick r:id="rId2"/>
              </a:rPr>
              <a:t>, </a:t>
            </a:r>
            <a:r>
              <a:rPr lang="ko-KR" altLang="en-US" b="1" dirty="0" smtClean="0">
                <a:hlinkClick r:id="rId2"/>
              </a:rPr>
              <a:t>다독</a:t>
            </a:r>
            <a:r>
              <a:rPr lang="en-US" altLang="ko-KR" b="1" dirty="0" smtClean="0">
                <a:hlinkClick r:id="rId2"/>
              </a:rPr>
              <a:t>, </a:t>
            </a:r>
            <a:r>
              <a:rPr lang="ko-KR" altLang="en-US" b="1" dirty="0" smtClean="0">
                <a:hlinkClick r:id="rId2"/>
              </a:rPr>
              <a:t>다작</a:t>
            </a:r>
            <a:r>
              <a:rPr lang="en-US" altLang="ko-KR" b="1" dirty="0" smtClean="0">
                <a:hlinkClick r:id="rId2"/>
              </a:rPr>
              <a:t>, </a:t>
            </a:r>
            <a:r>
              <a:rPr lang="ko-KR" altLang="en-US" b="1" dirty="0" err="1" smtClean="0">
                <a:hlinkClick r:id="rId2"/>
              </a:rPr>
              <a:t>다상량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2"/>
              </a:rPr>
              <a:t>http://www.jungbyungkee.net/articulistics/writeetc/writingvirtues.htm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 </a:t>
            </a:r>
          </a:p>
          <a:p>
            <a:r>
              <a:rPr lang="en-US" altLang="ko-KR" b="1" dirty="0" smtClean="0">
                <a:hlinkClick r:id="rId3"/>
              </a:rPr>
              <a:t>http://www.jungbyungkee.net/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그러기 위해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소속감을 가지고 </a:t>
            </a:r>
            <a:endParaRPr lang="en-US" altLang="ko-KR" dirty="0" smtClean="0"/>
          </a:p>
          <a:p>
            <a:r>
              <a:rPr lang="ko-KR" altLang="en-US" dirty="0" smtClean="0"/>
              <a:t>이방인이나 주변인이 아니라 </a:t>
            </a:r>
          </a:p>
          <a:p>
            <a:r>
              <a:rPr lang="ko-KR" altLang="en-US" dirty="0" smtClean="0"/>
              <a:t>뭔가 대단한 것의 일부라는 생각과 </a:t>
            </a:r>
            <a:endParaRPr lang="en-US" altLang="ko-KR" dirty="0" smtClean="0"/>
          </a:p>
          <a:p>
            <a:r>
              <a:rPr lang="ko-KR" altLang="en-US" dirty="0" smtClean="0"/>
              <a:t>자부심을 가져 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이에 더해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적극적인 참여에 </a:t>
            </a:r>
            <a:endParaRPr lang="en-US" altLang="ko-KR" dirty="0" smtClean="0"/>
          </a:p>
          <a:p>
            <a:r>
              <a:rPr lang="ko-KR" altLang="en-US" dirty="0" smtClean="0"/>
              <a:t>자기 자신에 대한 앎으로 </a:t>
            </a:r>
          </a:p>
          <a:p>
            <a:r>
              <a:rPr lang="ko-KR" altLang="en-US" dirty="0" smtClean="0"/>
              <a:t>성품과 본바탕에  타인에 대한 </a:t>
            </a:r>
            <a:endParaRPr lang="en-US" altLang="ko-KR" dirty="0" smtClean="0"/>
          </a:p>
          <a:p>
            <a:r>
              <a:rPr lang="ko-KR" altLang="en-US" dirty="0" smtClean="0"/>
              <a:t>봉사정신이란 삶을 배양합니다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그 무엇보다도 자기 약속을 잘 지키므로</a:t>
            </a:r>
          </a:p>
          <a:p>
            <a:r>
              <a:rPr lang="ko-KR" altLang="en-US" dirty="0" smtClean="0"/>
              <a:t>타인에게서도 신뢰감이 가는 학습자가 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큰 줄거리와 함께 세세한 부분까지 </a:t>
            </a:r>
          </a:p>
          <a:p>
            <a:r>
              <a:rPr lang="ko-KR" altLang="en-US" dirty="0" smtClean="0"/>
              <a:t>관심을 기울이고 최고에게 배웁니다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과목별 공부의 예습</a:t>
            </a:r>
            <a:r>
              <a:rPr lang="en-US" altLang="ko-KR" dirty="0" smtClean="0"/>
              <a:t>,</a:t>
            </a:r>
            <a:r>
              <a:rPr lang="ko-KR" altLang="en-US" dirty="0" smtClean="0"/>
              <a:t>복습을 적절한 시간에 선택하고 집중합니다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자신 앞에 있는 교재에 집중하는 것이 항상 중요합니다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교과서나 참고서의 구석구석까지 끊임 없이 보고 </a:t>
            </a:r>
            <a:endParaRPr lang="en-US" altLang="ko-KR" dirty="0" smtClean="0"/>
          </a:p>
          <a:p>
            <a:r>
              <a:rPr lang="ko-KR" altLang="en-US" dirty="0" smtClean="0"/>
              <a:t>연계통합의 가치를 인식합니다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달리 말하면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지식과 기술을 습득하고 </a:t>
            </a:r>
            <a:endParaRPr lang="en-US" altLang="ko-KR" dirty="0" smtClean="0"/>
          </a:p>
          <a:p>
            <a:r>
              <a:rPr lang="ko-KR" altLang="en-US" dirty="0" smtClean="0"/>
              <a:t>학습 과정과 결과 내에서 </a:t>
            </a:r>
          </a:p>
          <a:p>
            <a:r>
              <a:rPr lang="ko-KR" altLang="en-US" dirty="0" smtClean="0"/>
              <a:t>여러 과목의 융통성 있는 네트워크를 갖춥니다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힘들 때도 있지만 경쟁을 즐기고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늘 호기심을 가집니다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또한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재능을 인정하고 키우며 가치 있게 살아갑니다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자기 자신과 사람들에게 희망을 주고 받으며</a:t>
            </a:r>
          </a:p>
          <a:p>
            <a:r>
              <a:rPr lang="ko-KR" altLang="en-US" dirty="0" smtClean="0"/>
              <a:t>내일의 학습 시간과 공간에서 </a:t>
            </a:r>
            <a:endParaRPr lang="en-US" altLang="ko-KR" dirty="0" smtClean="0"/>
          </a:p>
          <a:p>
            <a:r>
              <a:rPr lang="ko-KR" altLang="en-US" dirty="0" smtClean="0"/>
              <a:t>새로운 자신감을 발견합니다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학습동기 부여의 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항상 자기자신을 존중합니다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여러 번 패배로부터 고통을 배우기도 하지만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더 좋아지고 개선되는 무언가를 </a:t>
            </a:r>
          </a:p>
          <a:p>
            <a:r>
              <a:rPr lang="ko-KR" altLang="en-US" dirty="0" smtClean="0"/>
              <a:t>신장 </a:t>
            </a:r>
            <a:r>
              <a:rPr lang="ko-KR" altLang="en-US" dirty="0" err="1" smtClean="0"/>
              <a:t>깊숙히</a:t>
            </a:r>
            <a:r>
              <a:rPr lang="ko-KR" altLang="en-US" dirty="0" smtClean="0"/>
              <a:t> 뜨겁게 불어넣어야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그래서</a:t>
            </a:r>
            <a:r>
              <a:rPr lang="en-US" altLang="ko-KR" dirty="0" smtClean="0"/>
              <a:t>,</a:t>
            </a:r>
            <a:r>
              <a:rPr lang="ko-KR" altLang="en-US" dirty="0" smtClean="0"/>
              <a:t>어떤 사람이든 가질 수 있는 최고의 힘은 </a:t>
            </a:r>
          </a:p>
          <a:p>
            <a:r>
              <a:rPr lang="ko-KR" altLang="en-US" dirty="0" smtClean="0"/>
              <a:t>자신의 약점을 인정하고 바로잡고 고치려 한다는 것입니다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발전에 장애가 되는 요소들을  모두 제거한 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자기희생을 해야 할 것이 무엇인지 가려 보고 </a:t>
            </a:r>
          </a:p>
          <a:p>
            <a:r>
              <a:rPr lang="ko-KR" altLang="en-US" dirty="0" smtClean="0"/>
              <a:t>부가가치가 있는 진정한 목표에 전심전력해야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sz="1800" dirty="0" smtClean="0"/>
              <a:t>***</a:t>
            </a:r>
            <a:r>
              <a:rPr lang="ko-KR" altLang="en-US" sz="1800" dirty="0" smtClean="0"/>
              <a:t>동기부여의 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존 발도니 지음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에서 학습과 관련된 좋은 표현들을 </a:t>
            </a:r>
          </a:p>
          <a:p>
            <a:r>
              <a:rPr lang="ko-KR" altLang="en-US" sz="1800" dirty="0" smtClean="0"/>
              <a:t>    인용 혹은 앞뒤 바꾸어 묶어서 표현해 보았습니다</a:t>
            </a:r>
            <a:r>
              <a:rPr lang="en-US" altLang="ko-KR" sz="1800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*동기</a:t>
            </a:r>
            <a:r>
              <a:rPr lang="en-US" altLang="ko-KR" dirty="0" smtClean="0"/>
              <a:t>: 1.</a:t>
            </a:r>
            <a:r>
              <a:rPr lang="ko-KR" altLang="en-US" dirty="0" smtClean="0"/>
              <a:t>사람으로 하여금 행동케 하는 </a:t>
            </a:r>
            <a:endParaRPr lang="en-US" altLang="ko-KR" dirty="0" smtClean="0"/>
          </a:p>
          <a:p>
            <a:r>
              <a:rPr lang="en-US" altLang="ko-KR" dirty="0" smtClean="0"/>
              <a:t>          </a:t>
            </a:r>
            <a:r>
              <a:rPr lang="ko-KR" altLang="en-US" dirty="0" smtClean="0"/>
              <a:t>내적인 요인</a:t>
            </a:r>
            <a:r>
              <a:rPr lang="en-US" altLang="ko-KR" dirty="0" smtClean="0"/>
              <a:t>,</a:t>
            </a:r>
            <a:r>
              <a:rPr lang="ko-KR" altLang="en-US" dirty="0" smtClean="0"/>
              <a:t>계기</a:t>
            </a:r>
            <a:endParaRPr lang="en-US" altLang="ko-KR" dirty="0" smtClean="0"/>
          </a:p>
          <a:p>
            <a:r>
              <a:rPr lang="en-US" altLang="ko-KR" dirty="0" smtClean="0"/>
              <a:t>          (</a:t>
            </a:r>
            <a:r>
              <a:rPr lang="ko-KR" altLang="en-US" dirty="0" smtClean="0"/>
              <a:t>내적 동기와 외적 조언의 융합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        2.</a:t>
            </a:r>
            <a:r>
              <a:rPr lang="ko-KR" altLang="en-US" dirty="0" smtClean="0"/>
              <a:t>악곡의 가장 작은 단위가 되는 조각</a:t>
            </a:r>
            <a:endParaRPr lang="en-US" altLang="ko-KR" dirty="0" smtClean="0"/>
          </a:p>
          <a:p>
            <a:r>
              <a:rPr lang="en-US" altLang="ko-KR" dirty="0" smtClean="0"/>
              <a:t>           (</a:t>
            </a:r>
            <a:r>
              <a:rPr lang="ko-KR" altLang="en-US" dirty="0" smtClean="0"/>
              <a:t>학습단위의 리듬감 있는 반복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계기</a:t>
            </a:r>
            <a:r>
              <a:rPr lang="en-US" altLang="ko-KR" dirty="0" smtClean="0"/>
              <a:t>:</a:t>
            </a:r>
            <a:r>
              <a:rPr lang="ko-KR" altLang="en-US" dirty="0" smtClean="0"/>
              <a:t>어떤 일이 일어나거나 결정되는 근거</a:t>
            </a:r>
            <a:endParaRPr lang="en-US" altLang="ko-KR" dirty="0" smtClean="0"/>
          </a:p>
          <a:p>
            <a:r>
              <a:rPr lang="en-US" altLang="ko-KR" dirty="0" smtClean="0"/>
              <a:t>        (</a:t>
            </a:r>
            <a:r>
              <a:rPr lang="ko-KR" altLang="en-US" dirty="0" smtClean="0"/>
              <a:t>가닥이나 실마리</a:t>
            </a:r>
            <a:r>
              <a:rPr lang="en-US" altLang="ko-KR" dirty="0" smtClean="0"/>
              <a:t>)</a:t>
            </a:r>
            <a:r>
              <a:rPr lang="ko-KR" altLang="en-US" dirty="0" smtClean="0"/>
              <a:t>나 </a:t>
            </a:r>
            <a:endParaRPr lang="en-US" altLang="ko-KR" dirty="0" smtClean="0"/>
          </a:p>
          <a:p>
            <a:r>
              <a:rPr lang="en-US" altLang="ko-KR" dirty="0" smtClean="0"/>
              <a:t>        </a:t>
            </a:r>
            <a:r>
              <a:rPr lang="ko-KR" altLang="en-US" dirty="0" smtClean="0"/>
              <a:t>기회</a:t>
            </a:r>
            <a:r>
              <a:rPr lang="en-US" altLang="ko-KR" dirty="0" smtClean="0"/>
              <a:t>(</a:t>
            </a:r>
            <a:r>
              <a:rPr lang="ko-KR" altLang="en-US" dirty="0" smtClean="0"/>
              <a:t>호기</a:t>
            </a:r>
            <a:r>
              <a:rPr lang="en-US" altLang="ko-KR" dirty="0" smtClean="0"/>
              <a:t>/</a:t>
            </a:r>
            <a:r>
              <a:rPr lang="ko-KR" altLang="en-US" dirty="0" smtClean="0"/>
              <a:t>위기 혹은 슬럼프</a:t>
            </a:r>
            <a:r>
              <a:rPr lang="en-US" altLang="ko-KR" dirty="0" smtClean="0"/>
              <a:t>)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*슬럼프</a:t>
            </a:r>
            <a:r>
              <a:rPr lang="en-US" altLang="ko-KR" dirty="0" smtClean="0"/>
              <a:t>:</a:t>
            </a:r>
            <a:r>
              <a:rPr lang="ko-KR" altLang="en-US" dirty="0" smtClean="0"/>
              <a:t>심신의 상태 또는 학습 등의 </a:t>
            </a:r>
            <a:endParaRPr lang="en-US" altLang="ko-KR" dirty="0" smtClean="0"/>
          </a:p>
          <a:p>
            <a:r>
              <a:rPr lang="en-US" altLang="ko-KR" dirty="0" smtClean="0"/>
              <a:t>            </a:t>
            </a:r>
            <a:r>
              <a:rPr lang="ko-KR" altLang="en-US" dirty="0" smtClean="0"/>
              <a:t>일시적인 부진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포기</a:t>
            </a:r>
            <a:r>
              <a:rPr lang="en-US" altLang="ko-KR" dirty="0" smtClean="0"/>
              <a:t>?&gt;</a:t>
            </a:r>
            <a:endParaRPr lang="ko-KR" altLang="en-US" dirty="0" smtClean="0"/>
          </a:p>
          <a:p>
            <a:r>
              <a:rPr lang="en-US" altLang="ko-KR" dirty="0" smtClean="0"/>
              <a:t>          (</a:t>
            </a:r>
            <a:r>
              <a:rPr lang="ko-KR" altLang="en-US" dirty="0" smtClean="0"/>
              <a:t>내리막길이 있으면 오르막길로 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전심전력합니다</a:t>
            </a:r>
            <a:r>
              <a:rPr lang="en-US" altLang="ko-KR" dirty="0" smtClean="0"/>
              <a:t>.) </a:t>
            </a:r>
          </a:p>
          <a:p>
            <a:r>
              <a:rPr lang="en-US" altLang="ko-KR" dirty="0" smtClean="0"/>
              <a:t>  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부진</a:t>
            </a:r>
            <a:r>
              <a:rPr lang="en-US" altLang="ko-KR" dirty="0" smtClean="0"/>
              <a:t>:</a:t>
            </a:r>
            <a:r>
              <a:rPr lang="ko-KR" altLang="en-US" dirty="0" smtClean="0"/>
              <a:t>성적 또는 활동 등이 떨치지 못함</a:t>
            </a:r>
          </a:p>
          <a:p>
            <a:r>
              <a:rPr lang="en-US" altLang="ko-KR" dirty="0" smtClean="0"/>
              <a:t>      (</a:t>
            </a:r>
            <a:r>
              <a:rPr lang="ko-KR" altLang="en-US" dirty="0" smtClean="0"/>
              <a:t>바닥에서 바다 </a:t>
            </a:r>
            <a:r>
              <a:rPr lang="ko-KR" altLang="en-US" dirty="0" err="1" smtClean="0"/>
              <a:t>깊숙히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떨어지지 말고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바닥에서 치고 올라서기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*떨치다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위세나 명성 따위를 날리게 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드날리다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        (</a:t>
            </a:r>
            <a:r>
              <a:rPr lang="ko-KR" altLang="en-US" dirty="0" smtClean="0"/>
              <a:t>조금씩 성적 및 등수 향상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부여</a:t>
            </a:r>
            <a:r>
              <a:rPr lang="en-US" altLang="ko-KR" dirty="0" smtClean="0"/>
              <a:t>:</a:t>
            </a:r>
            <a:r>
              <a:rPr lang="ko-KR" altLang="en-US" dirty="0" smtClean="0"/>
              <a:t>지니게 함</a:t>
            </a:r>
            <a:endParaRPr lang="en-US" altLang="ko-KR" dirty="0" smtClean="0"/>
          </a:p>
          <a:p>
            <a:r>
              <a:rPr lang="en-US" altLang="ko-KR" dirty="0" smtClean="0"/>
              <a:t>        (</a:t>
            </a:r>
            <a:r>
              <a:rPr lang="ko-KR" altLang="en-US" dirty="0" smtClean="0"/>
              <a:t>공부라는 고유의 특성이 </a:t>
            </a:r>
            <a:endParaRPr lang="en-US" altLang="ko-KR" dirty="0" smtClean="0"/>
          </a:p>
          <a:p>
            <a:r>
              <a:rPr lang="en-US" altLang="ko-KR" dirty="0" smtClean="0"/>
              <a:t>         </a:t>
            </a:r>
            <a:r>
              <a:rPr lang="ko-KR" altLang="en-US" dirty="0" smtClean="0"/>
              <a:t>지워지지 않게 늘 소유함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학습동기부여</a:t>
            </a:r>
            <a:r>
              <a:rPr lang="en-US" altLang="ko-KR" dirty="0" smtClean="0"/>
              <a:t>:</a:t>
            </a:r>
            <a:r>
              <a:rPr lang="ko-KR" altLang="en-US" dirty="0" smtClean="0"/>
              <a:t>학습을 하게 까닭을 깨닫게 하여 </a:t>
            </a:r>
            <a:endParaRPr lang="en-US" altLang="ko-KR" dirty="0" smtClean="0"/>
          </a:p>
          <a:p>
            <a:r>
              <a:rPr lang="en-US" altLang="ko-KR" dirty="0" smtClean="0"/>
              <a:t>                </a:t>
            </a:r>
            <a:r>
              <a:rPr lang="ko-KR" altLang="en-US" dirty="0" smtClean="0"/>
              <a:t>몸과 마음에 배이게 하고 이끌게 하는 것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             (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멘터링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매니지멘트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*격려</a:t>
            </a:r>
            <a:r>
              <a:rPr lang="en-US" altLang="ko-KR" dirty="0" smtClean="0"/>
              <a:t>:</a:t>
            </a:r>
            <a:r>
              <a:rPr lang="ko-KR" altLang="en-US" dirty="0" smtClean="0"/>
              <a:t>용기나 의욕을 북돋우어 힘을 내게 함   </a:t>
            </a:r>
            <a:r>
              <a:rPr lang="en-US" altLang="ko-KR" dirty="0" smtClean="0"/>
              <a:t>(</a:t>
            </a:r>
            <a:r>
              <a:rPr lang="ko-KR" altLang="en-US" dirty="0" smtClean="0"/>
              <a:t>말과 따스한 어깨 두드림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err="1" smtClean="0"/>
              <a:t>날개돋이</a:t>
            </a:r>
            <a:r>
              <a:rPr lang="en-US" altLang="ko-KR" dirty="0" smtClean="0"/>
              <a:t>:</a:t>
            </a:r>
            <a:r>
              <a:rPr lang="ko-KR" altLang="en-US" dirty="0" smtClean="0"/>
              <a:t>번데기 상태에서 벗어나 </a:t>
            </a:r>
            <a:endParaRPr lang="en-US" altLang="ko-KR" dirty="0" smtClean="0"/>
          </a:p>
          <a:p>
            <a:r>
              <a:rPr lang="en-US" altLang="ko-KR" dirty="0" smtClean="0"/>
              <a:t>        </a:t>
            </a:r>
            <a:r>
              <a:rPr lang="ko-KR" altLang="en-US" dirty="0" smtClean="0"/>
              <a:t>자기 스스로의 날개 펴고 </a:t>
            </a:r>
            <a:r>
              <a:rPr lang="ko-KR" altLang="en-US" dirty="0" err="1" smtClean="0"/>
              <a:t>날개짓하기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*북돋기</a:t>
            </a:r>
            <a:r>
              <a:rPr lang="en-US" altLang="ko-KR" dirty="0" smtClean="0"/>
              <a:t>:1.</a:t>
            </a:r>
            <a:r>
              <a:rPr lang="ko-KR" altLang="en-US" dirty="0" smtClean="0"/>
              <a:t>식물의 뿌리를 흙으로 덮어 주기</a:t>
            </a:r>
            <a:endParaRPr lang="en-US" altLang="ko-KR" dirty="0" smtClean="0"/>
          </a:p>
          <a:p>
            <a:r>
              <a:rPr lang="en-US" altLang="ko-KR" dirty="0" smtClean="0"/>
              <a:t>            (</a:t>
            </a:r>
            <a:r>
              <a:rPr lang="ko-KR" altLang="en-US" dirty="0" smtClean="0"/>
              <a:t>학습환경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          2.</a:t>
            </a:r>
            <a:r>
              <a:rPr lang="ko-KR" altLang="en-US" dirty="0" smtClean="0"/>
              <a:t>용기나 의욕 따위 심리 작용이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강하게 일어나도록 자극을 줌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*고무</a:t>
            </a:r>
            <a:r>
              <a:rPr lang="en-US" altLang="ko-KR" dirty="0" smtClean="0"/>
              <a:t>:</a:t>
            </a:r>
            <a:r>
              <a:rPr lang="ko-KR" altLang="en-US" dirty="0" smtClean="0"/>
              <a:t>북을 쳐서 춤을 추게 함</a:t>
            </a:r>
            <a:r>
              <a:rPr lang="en-US" altLang="ko-KR" dirty="0" smtClean="0"/>
              <a:t>/</a:t>
            </a:r>
            <a:r>
              <a:rPr lang="ko-KR" altLang="en-US" dirty="0" smtClean="0"/>
              <a:t>격려하여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힘이 나게 함</a:t>
            </a:r>
            <a:r>
              <a:rPr lang="en-US" altLang="ko-KR" dirty="0" smtClean="0"/>
              <a:t>---</a:t>
            </a:r>
            <a:r>
              <a:rPr lang="ko-KR" altLang="en-US" dirty="0" smtClean="0"/>
              <a:t>북의 </a:t>
            </a:r>
            <a:r>
              <a:rPr lang="ko-KR" altLang="en-US" dirty="0" err="1" smtClean="0"/>
              <a:t>마구리에는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       팽팽하게 가죽을 고착시키듯이 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공부 할 때도 다소간의 긴장과 </a:t>
            </a:r>
          </a:p>
          <a:p>
            <a:r>
              <a:rPr lang="ko-KR" altLang="en-US" dirty="0" smtClean="0"/>
              <a:t>       좋은 스트레스인 </a:t>
            </a:r>
            <a:r>
              <a:rPr lang="ko-KR" altLang="en-US" dirty="0" err="1" smtClean="0"/>
              <a:t>유트레스가</a:t>
            </a:r>
            <a:r>
              <a:rPr lang="ko-KR" altLang="en-US" dirty="0" smtClean="0"/>
              <a:t> 필요합니다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       안에 있던 동기를 실제 공부로 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즐겁게 행동합니다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고착</a:t>
            </a:r>
            <a:r>
              <a:rPr lang="en-US" altLang="ko-KR" dirty="0" smtClean="0"/>
              <a:t>:</a:t>
            </a:r>
            <a:r>
              <a:rPr lang="ko-KR" altLang="en-US" dirty="0" smtClean="0"/>
              <a:t>한 군데에 달라 붙어 옮기지 아니함</a:t>
            </a:r>
            <a:endParaRPr lang="en-US" altLang="ko-KR" dirty="0" smtClean="0"/>
          </a:p>
          <a:p>
            <a:r>
              <a:rPr lang="en-US" altLang="ko-KR" dirty="0" smtClean="0"/>
              <a:t>      (</a:t>
            </a:r>
            <a:r>
              <a:rPr lang="ko-KR" altLang="en-US" dirty="0" smtClean="0"/>
              <a:t>효율성이 높은 자기만의 공부 아지트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*닦다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힘써 배우고 익히다</a:t>
            </a:r>
            <a:r>
              <a:rPr lang="en-US" altLang="ko-KR" dirty="0" smtClean="0"/>
              <a:t>(</a:t>
            </a:r>
            <a:r>
              <a:rPr lang="ko-KR" altLang="en-US" dirty="0" smtClean="0"/>
              <a:t>숙련된 과정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익히다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익숙해지도록 하다</a:t>
            </a:r>
            <a:endParaRPr lang="en-US" altLang="ko-KR" dirty="0" smtClean="0"/>
          </a:p>
          <a:p>
            <a:r>
              <a:rPr lang="en-US" altLang="ko-KR" dirty="0" smtClean="0"/>
              <a:t>          (</a:t>
            </a:r>
            <a:r>
              <a:rPr lang="ko-KR" altLang="en-US" dirty="0" smtClean="0"/>
              <a:t>친숙</a:t>
            </a:r>
            <a:r>
              <a:rPr lang="en-US" altLang="ko-KR" dirty="0" smtClean="0"/>
              <a:t>,</a:t>
            </a:r>
            <a:r>
              <a:rPr lang="ko-KR" altLang="en-US" dirty="0" smtClean="0"/>
              <a:t>눈 감아도 보이는 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책 속의 </a:t>
            </a:r>
            <a:r>
              <a:rPr lang="ko-KR" altLang="en-US" dirty="0" err="1" smtClean="0"/>
              <a:t>주요점과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보조점의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파노라마 전개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익숙하다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자주 보거나 들어서 눈에 환하다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("</a:t>
            </a:r>
            <a:r>
              <a:rPr lang="ko-KR" altLang="en-US" dirty="0" smtClean="0"/>
              <a:t>아마 </a:t>
            </a:r>
            <a:r>
              <a:rPr lang="en-US" altLang="ko-KR" dirty="0" smtClean="0"/>
              <a:t>~</a:t>
            </a:r>
            <a:r>
              <a:rPr lang="ko-KR" altLang="en-US" dirty="0" smtClean="0"/>
              <a:t>일 거야</a:t>
            </a:r>
            <a:r>
              <a:rPr lang="en-US" altLang="ko-KR" dirty="0" smtClean="0"/>
              <a:t>"</a:t>
            </a:r>
            <a:r>
              <a:rPr lang="ko-KR" altLang="en-US" dirty="0" smtClean="0"/>
              <a:t>에서  </a:t>
            </a:r>
            <a:r>
              <a:rPr lang="en-US" altLang="ko-KR" dirty="0" smtClean="0"/>
              <a:t>"</a:t>
            </a:r>
            <a:r>
              <a:rPr lang="ko-KR" altLang="en-US" dirty="0" smtClean="0"/>
              <a:t>바로 이거야</a:t>
            </a:r>
            <a:r>
              <a:rPr lang="en-US" altLang="ko-KR" dirty="0" smtClean="0"/>
              <a:t>"</a:t>
            </a:r>
            <a:r>
              <a:rPr lang="ko-KR" altLang="en-US" dirty="0" smtClean="0"/>
              <a:t>로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유명강사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sz="4500" dirty="0" smtClean="0"/>
              <a:t>유명강사</a:t>
            </a:r>
            <a:endParaRPr lang="en-US" altLang="ko-KR" sz="4500" dirty="0" smtClean="0"/>
          </a:p>
          <a:p>
            <a:r>
              <a:rPr lang="en-US" altLang="ko-KR" dirty="0" smtClean="0">
                <a:hlinkClick r:id="rId2"/>
              </a:rPr>
              <a:t>http://www.youtube.com/results?search_query=%EC%9C%A0%EB%AA%85+%EA%B0%95%EC%82%AC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500" dirty="0" smtClean="0">
                <a:hlinkClick r:id="rId3"/>
              </a:rPr>
              <a:t>전 세계적으로 </a:t>
            </a:r>
            <a:r>
              <a:rPr lang="ko-KR" altLang="en-US" sz="2500" b="1" dirty="0" smtClean="0">
                <a:hlinkClick r:id="rId3"/>
              </a:rPr>
              <a:t>유명한</a:t>
            </a:r>
            <a:r>
              <a:rPr lang="ko-KR" altLang="en-US" sz="2500" dirty="0" smtClean="0">
                <a:hlinkClick r:id="rId3"/>
              </a:rPr>
              <a:t> 김성기</a:t>
            </a:r>
            <a:r>
              <a:rPr lang="ko-KR" altLang="en-US" sz="2500" b="1" dirty="0" smtClean="0">
                <a:hlinkClick r:id="rId3"/>
              </a:rPr>
              <a:t>강사</a:t>
            </a:r>
            <a:r>
              <a:rPr lang="ko-KR" altLang="en-US" sz="2500" dirty="0" smtClean="0">
                <a:hlinkClick r:id="rId3"/>
              </a:rPr>
              <a:t> </a:t>
            </a:r>
            <a:r>
              <a:rPr lang="en-US" altLang="ko-KR" sz="2500" dirty="0" smtClean="0">
                <a:hlinkClick r:id="rId3"/>
              </a:rPr>
              <a:t>...</a:t>
            </a:r>
            <a:r>
              <a:rPr lang="en-US" altLang="ko-KR" sz="2500" dirty="0" err="1" smtClean="0">
                <a:hlinkClick r:id="rId3"/>
              </a:rPr>
              <a:t>wmv</a:t>
            </a:r>
            <a:r>
              <a:rPr lang="en-US" altLang="ko-KR" sz="2500" dirty="0" smtClean="0">
                <a:hlinkClick r:id="rId3"/>
              </a:rPr>
              <a:t> - </a:t>
            </a:r>
            <a:r>
              <a:rPr lang="en-US" altLang="ko-KR" sz="2500" b="1" dirty="0" smtClean="0">
                <a:hlinkClick r:id="rId3"/>
              </a:rPr>
              <a:t>YouTube</a:t>
            </a:r>
            <a:endParaRPr lang="en-US" altLang="ko-KR" sz="2500" b="1" dirty="0" smtClean="0"/>
          </a:p>
          <a:p>
            <a:endParaRPr lang="en-US" altLang="ko-KR" sz="2500" b="1" dirty="0" smtClean="0"/>
          </a:p>
          <a:p>
            <a:r>
              <a:rPr lang="ko-KR" altLang="en-US" sz="2500" dirty="0" smtClean="0">
                <a:hlinkClick r:id="rId4"/>
              </a:rPr>
              <a:t>실제수업</a:t>
            </a:r>
            <a:r>
              <a:rPr lang="en-US" altLang="ko-KR" sz="2500" dirty="0" smtClean="0">
                <a:hlinkClick r:id="rId4"/>
              </a:rPr>
              <a:t>.</a:t>
            </a:r>
            <a:r>
              <a:rPr lang="en-US" altLang="ko-KR" sz="2500" dirty="0" err="1" smtClean="0">
                <a:hlinkClick r:id="rId4"/>
              </a:rPr>
              <a:t>flv</a:t>
            </a:r>
            <a:r>
              <a:rPr lang="en-US" altLang="ko-KR" sz="2500" dirty="0" smtClean="0">
                <a:hlinkClick r:id="rId4"/>
              </a:rPr>
              <a:t> - </a:t>
            </a:r>
            <a:r>
              <a:rPr lang="en-US" altLang="ko-KR" sz="2500" b="1" dirty="0" smtClean="0">
                <a:hlinkClick r:id="rId4"/>
              </a:rPr>
              <a:t>YouTube</a:t>
            </a:r>
            <a:endParaRPr lang="en-US" altLang="ko-KR" sz="2500" b="1" dirty="0" smtClean="0"/>
          </a:p>
          <a:p>
            <a:endParaRPr lang="en-US" altLang="ko-KR" dirty="0" smtClean="0"/>
          </a:p>
          <a:p>
            <a:r>
              <a:rPr lang="en-US" altLang="ko-KR" sz="4500" dirty="0" smtClean="0"/>
              <a:t>lecturer </a:t>
            </a:r>
            <a:r>
              <a:rPr lang="en-US" altLang="ko-KR" sz="4500" dirty="0" err="1" smtClean="0"/>
              <a:t>youtube</a:t>
            </a:r>
            <a:endParaRPr lang="en-US" altLang="ko-KR" sz="4500" dirty="0" smtClean="0"/>
          </a:p>
          <a:p>
            <a:r>
              <a:rPr lang="en-US" altLang="ko-KR" dirty="0" smtClean="0">
                <a:hlinkClick r:id="rId5"/>
              </a:rPr>
              <a:t>http://aolsearcht10.search.aol.com/aol/search?s_it=topsearchbox.search&amp;v_t=comsearch50&amp;q=lecturer+youtube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sz="2500" dirty="0" smtClean="0">
                <a:hlinkClick r:id="rId6"/>
              </a:rPr>
              <a:t>Funny Physics </a:t>
            </a:r>
            <a:r>
              <a:rPr lang="en-US" altLang="ko-KR" sz="2500" b="1" dirty="0" smtClean="0">
                <a:hlinkClick r:id="rId6"/>
              </a:rPr>
              <a:t>Lecturer</a:t>
            </a:r>
            <a:r>
              <a:rPr lang="en-US" altLang="ko-KR" sz="2500" dirty="0" smtClean="0">
                <a:hlinkClick r:id="rId6"/>
              </a:rPr>
              <a:t> - </a:t>
            </a:r>
            <a:r>
              <a:rPr lang="en-US" altLang="ko-KR" sz="2500" b="1" dirty="0" smtClean="0">
                <a:hlinkClick r:id="rId6"/>
              </a:rPr>
              <a:t>YouTube</a:t>
            </a:r>
            <a:endParaRPr lang="en-US" altLang="ko-KR" sz="2500" b="1" dirty="0" smtClean="0"/>
          </a:p>
          <a:p>
            <a:endParaRPr lang="en-US" altLang="ko-KR" sz="2500" b="1" dirty="0" smtClean="0"/>
          </a:p>
          <a:p>
            <a:r>
              <a:rPr lang="en-US" altLang="ko-KR" sz="2500" dirty="0" smtClean="0">
                <a:hlinkClick r:id="rId7"/>
              </a:rPr>
              <a:t>Randy </a:t>
            </a:r>
            <a:r>
              <a:rPr lang="en-US" altLang="ko-KR" sz="2500" dirty="0" err="1" smtClean="0">
                <a:hlinkClick r:id="rId7"/>
              </a:rPr>
              <a:t>Pausch</a:t>
            </a:r>
            <a:r>
              <a:rPr lang="en-US" altLang="ko-KR" sz="2500" dirty="0" smtClean="0">
                <a:hlinkClick r:id="rId7"/>
              </a:rPr>
              <a:t> Last </a:t>
            </a:r>
            <a:r>
              <a:rPr lang="en-US" altLang="ko-KR" sz="2500" b="1" dirty="0" smtClean="0">
                <a:hlinkClick r:id="rId7"/>
              </a:rPr>
              <a:t>Lecture</a:t>
            </a:r>
            <a:r>
              <a:rPr lang="en-US" altLang="ko-KR" sz="2500" dirty="0" smtClean="0">
                <a:hlinkClick r:id="rId7"/>
              </a:rPr>
              <a:t>: Achieving Your Childhood </a:t>
            </a:r>
            <a:r>
              <a:rPr lang="en-US" altLang="ko-KR" sz="2500" b="1" dirty="0" smtClean="0">
                <a:hlinkClick r:id="rId7"/>
              </a:rPr>
              <a:t>...</a:t>
            </a:r>
            <a:r>
              <a:rPr lang="en-US" altLang="ko-KR" sz="2500" dirty="0" smtClean="0">
                <a:hlinkClick r:id="rId7"/>
              </a:rPr>
              <a:t> - </a:t>
            </a:r>
            <a:r>
              <a:rPr lang="en-US" altLang="ko-KR" sz="2500" b="1" dirty="0" smtClean="0">
                <a:hlinkClick r:id="rId7"/>
              </a:rPr>
              <a:t>YouTube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*뚝심</a:t>
            </a:r>
            <a:r>
              <a:rPr lang="en-US" altLang="ko-KR" dirty="0" smtClean="0"/>
              <a:t>:</a:t>
            </a:r>
            <a:r>
              <a:rPr lang="ko-KR" altLang="en-US" dirty="0" smtClean="0"/>
              <a:t>굳세게 버티어 내거나 감당해 내는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육체적인 힘</a:t>
            </a:r>
            <a:endParaRPr lang="en-US" altLang="ko-KR" dirty="0" smtClean="0"/>
          </a:p>
          <a:p>
            <a:r>
              <a:rPr lang="en-US" altLang="ko-KR" dirty="0" smtClean="0"/>
              <a:t>    (</a:t>
            </a:r>
            <a:r>
              <a:rPr lang="ko-KR" altLang="en-US" dirty="0" smtClean="0"/>
              <a:t>건강한 체력으로 지치지 아니함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err="1" smtClean="0"/>
              <a:t>마중물</a:t>
            </a:r>
            <a:r>
              <a:rPr lang="en-US" altLang="ko-KR" dirty="0" smtClean="0"/>
              <a:t>:</a:t>
            </a:r>
            <a:r>
              <a:rPr lang="ko-KR" altLang="en-US" dirty="0" smtClean="0"/>
              <a:t>펌프로 물을 </a:t>
            </a:r>
            <a:r>
              <a:rPr lang="ko-KR" altLang="en-US" dirty="0" err="1" smtClean="0"/>
              <a:t>퍼올릴</a:t>
            </a:r>
            <a:r>
              <a:rPr lang="ko-KR" altLang="en-US" dirty="0" smtClean="0"/>
              <a:t> 때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물을 이끌어 올리기 위하여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먼저 붓는 물 </a:t>
            </a:r>
            <a:r>
              <a:rPr lang="en-US" altLang="ko-KR" dirty="0" smtClean="0"/>
              <a:t>(</a:t>
            </a:r>
            <a:r>
              <a:rPr lang="ko-KR" altLang="en-US" dirty="0" smtClean="0"/>
              <a:t>초기학습 의지력의 지속화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복선</a:t>
            </a:r>
            <a:r>
              <a:rPr lang="en-US" altLang="ko-KR" dirty="0" smtClean="0"/>
              <a:t>:</a:t>
            </a:r>
            <a:r>
              <a:rPr lang="ko-KR" altLang="en-US" dirty="0" smtClean="0"/>
              <a:t>뒷일을 헤아려서 몰래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미리 마련해 두는 준비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유비무환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정련</a:t>
            </a:r>
            <a:r>
              <a:rPr lang="en-US" altLang="ko-KR" dirty="0" smtClean="0"/>
              <a:t>:</a:t>
            </a:r>
            <a:r>
              <a:rPr lang="ko-KR" altLang="en-US" dirty="0" smtClean="0"/>
              <a:t>잘 연습함</a:t>
            </a:r>
            <a:r>
              <a:rPr lang="en-US" altLang="ko-KR" dirty="0" smtClean="0"/>
              <a:t>/</a:t>
            </a:r>
            <a:r>
              <a:rPr lang="ko-KR" altLang="en-US" dirty="0" smtClean="0"/>
              <a:t>잘 단련함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학습 방해 요소 없애고 공부기질 발견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단련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연마</a:t>
            </a:r>
            <a:r>
              <a:rPr lang="en-US" altLang="ko-KR" dirty="0" smtClean="0"/>
              <a:t>):</a:t>
            </a:r>
            <a:r>
              <a:rPr lang="ko-KR" altLang="en-US" dirty="0" smtClean="0"/>
              <a:t>시련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틀린 것이 시련이니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오답노트 정리하여 극복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이나 </a:t>
            </a:r>
          </a:p>
          <a:p>
            <a:r>
              <a:rPr lang="ko-KR" altLang="en-US" dirty="0" smtClean="0"/>
              <a:t> 수련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문제와 씨름</a:t>
            </a:r>
            <a:r>
              <a:rPr lang="en-US" altLang="ko-KR" dirty="0" smtClean="0"/>
              <a:t>) </a:t>
            </a:r>
            <a:r>
              <a:rPr lang="ko-KR" altLang="en-US" dirty="0" smtClean="0"/>
              <a:t>따위를 통해서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몸과 마음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해결하려는 의지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</a:t>
            </a:r>
          </a:p>
          <a:p>
            <a:r>
              <a:rPr lang="ko-KR" altLang="en-US" dirty="0" smtClean="0"/>
              <a:t>     굳세게 닦음</a:t>
            </a:r>
            <a:r>
              <a:rPr lang="en-US" altLang="ko-KR" dirty="0" smtClean="0"/>
              <a:t>/</a:t>
            </a:r>
            <a:r>
              <a:rPr lang="ko-KR" altLang="en-US" dirty="0" smtClean="0"/>
              <a:t>배운 것을 익숙하게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익힘</a:t>
            </a:r>
            <a:r>
              <a:rPr lang="en-US" altLang="ko-KR" dirty="0" smtClean="0"/>
              <a:t>(</a:t>
            </a:r>
            <a:r>
              <a:rPr lang="ko-KR" altLang="en-US" dirty="0" smtClean="0"/>
              <a:t>개념과 공식의 생활화</a:t>
            </a:r>
            <a:r>
              <a:rPr lang="en-US" altLang="ko-KR" dirty="0" smtClean="0"/>
              <a:t>)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동기부여와 관련된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*집념</a:t>
            </a:r>
            <a:r>
              <a:rPr lang="en-US" altLang="ko-KR" dirty="0" smtClean="0"/>
              <a:t>:</a:t>
            </a:r>
            <a:r>
              <a:rPr lang="ko-KR" altLang="en-US" dirty="0" smtClean="0"/>
              <a:t>마음에 깊이 새겨 뗄 수 없는 생각</a:t>
            </a:r>
            <a:endParaRPr lang="en-US" altLang="ko-KR" dirty="0" smtClean="0"/>
          </a:p>
          <a:p>
            <a:r>
              <a:rPr lang="en-US" altLang="ko-KR" dirty="0" smtClean="0"/>
              <a:t>       (</a:t>
            </a:r>
            <a:r>
              <a:rPr lang="ko-KR" altLang="en-US" dirty="0" smtClean="0"/>
              <a:t>꿈과 </a:t>
            </a:r>
            <a:r>
              <a:rPr lang="ko-KR" altLang="en-US" dirty="0" err="1" smtClean="0"/>
              <a:t>목표을</a:t>
            </a:r>
            <a:r>
              <a:rPr lang="ko-KR" altLang="en-US" dirty="0" smtClean="0"/>
              <a:t> 이루려는 집중력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혁신</a:t>
            </a:r>
            <a:r>
              <a:rPr lang="en-US" altLang="ko-KR" dirty="0" smtClean="0"/>
              <a:t>:</a:t>
            </a:r>
            <a:r>
              <a:rPr lang="ko-KR" altLang="en-US" dirty="0" smtClean="0"/>
              <a:t>방법이나 습관을 고치거나 버리고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새롭게 함</a:t>
            </a:r>
            <a:endParaRPr lang="en-US" altLang="ko-KR" dirty="0" smtClean="0"/>
          </a:p>
          <a:p>
            <a:r>
              <a:rPr lang="en-US" altLang="ko-KR" dirty="0" smtClean="0"/>
              <a:t>    (</a:t>
            </a:r>
            <a:r>
              <a:rPr lang="ko-KR" altLang="en-US" dirty="0" smtClean="0"/>
              <a:t>자신에게 </a:t>
            </a:r>
            <a:r>
              <a:rPr lang="ko-KR" altLang="en-US" dirty="0" err="1" smtClean="0"/>
              <a:t>알맞는</a:t>
            </a:r>
            <a:r>
              <a:rPr lang="ko-KR" altLang="en-US" dirty="0" smtClean="0"/>
              <a:t> 공부 방법 및 습관 추구</a:t>
            </a:r>
            <a:r>
              <a:rPr lang="en-US" altLang="ko-KR" dirty="0" smtClean="0"/>
              <a:t>)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습관화</a:t>
            </a:r>
            <a:r>
              <a:rPr lang="en-US" altLang="ko-KR" dirty="0" smtClean="0"/>
              <a:t>:</a:t>
            </a:r>
            <a:r>
              <a:rPr lang="ko-KR" altLang="en-US" dirty="0" smtClean="0"/>
              <a:t>버릇이 됨 또는 버릇이 되게 함</a:t>
            </a:r>
            <a:endParaRPr lang="en-US" altLang="ko-KR" dirty="0" smtClean="0"/>
          </a:p>
          <a:p>
            <a:r>
              <a:rPr lang="en-US" altLang="ko-KR" dirty="0" smtClean="0"/>
              <a:t>         (</a:t>
            </a:r>
            <a:r>
              <a:rPr lang="ko-KR" altLang="en-US" dirty="0" smtClean="0"/>
              <a:t>완료 혹은 진행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u="sng" dirty="0" smtClean="0"/>
              <a:t/>
            </a:r>
            <a:br>
              <a:rPr lang="en-US" altLang="ko-KR" b="1" u="sng" dirty="0" smtClean="0"/>
            </a:br>
            <a:r>
              <a:rPr lang="ko-KR" altLang="en-US" b="1" u="sng" dirty="0" err="1" smtClean="0">
                <a:solidFill>
                  <a:srgbClr val="002060"/>
                </a:solidFill>
              </a:rPr>
              <a:t>樂講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>1&lt;</a:t>
            </a:r>
            <a:r>
              <a:rPr lang="ko-KR" altLang="en-US" b="1" u="sng" dirty="0" smtClean="0">
                <a:solidFill>
                  <a:srgbClr val="002060"/>
                </a:solidFill>
              </a:rPr>
              <a:t>얼굴</a:t>
            </a:r>
            <a:r>
              <a:rPr lang="en-US" altLang="ko-KR" b="1" u="sng" dirty="0" smtClean="0"/>
              <a:t/>
            </a:r>
            <a:br>
              <a:rPr lang="en-US" altLang="ko-KR" b="1" u="sng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정확한 또렷한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발음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음량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올바른 액센트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확신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재미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 있는 목소리로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세워주는 긍정적인 표현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말하는 내용의 흥겨움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정확성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유용성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ko-KR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19</a:t>
            </a:r>
            <a:r>
              <a:rPr lang="ko-KR" altLang="en-US" sz="1200" b="1" dirty="0" smtClean="0"/>
              <a:t>회 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한국학생이 겪는 </a:t>
            </a:r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대 공부 위기</a:t>
            </a:r>
            <a:r>
              <a:rPr lang="en-US" altLang="ko-KR" sz="1200" b="1" dirty="0" smtClean="0"/>
              <a:t>@</a:t>
            </a:r>
            <a:r>
              <a:rPr lang="ko-KR" altLang="en-US" sz="1200" b="1" dirty="0" err="1" smtClean="0"/>
              <a:t>이범</a:t>
            </a:r>
            <a:r>
              <a:rPr lang="ko-KR" altLang="en-US" sz="1200" b="1" dirty="0" smtClean="0"/>
              <a:t> 교육청 정책보좌관 </a:t>
            </a:r>
            <a:endParaRPr lang="ko-KR" altLang="en-US" sz="1200" dirty="0" smtClean="0"/>
          </a:p>
          <a:p>
            <a:r>
              <a:rPr lang="en-US" altLang="ko-KR" sz="1200" b="1" u="sng" dirty="0" smtClean="0">
                <a:hlinkClick r:id="rId2"/>
              </a:rPr>
              <a:t>http://www.youtube.com/watch?v=rrfMNJSHemg&amp;feature=relmfu</a:t>
            </a:r>
            <a:endParaRPr lang="ko-KR" altLang="en-US" sz="1200" dirty="0" smtClean="0"/>
          </a:p>
          <a:p>
            <a:r>
              <a:rPr lang="ko-KR" altLang="en-US" sz="1200" dirty="0" smtClean="0"/>
              <a:t>  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97</a:t>
            </a:r>
            <a:r>
              <a:rPr lang="ko-KR" altLang="en-US" sz="1200" b="1" dirty="0" smtClean="0"/>
              <a:t>회</a:t>
            </a:r>
            <a:r>
              <a:rPr lang="en-US" altLang="ko-KR" sz="1200" b="1" dirty="0" smtClean="0"/>
              <a:t>-</a:t>
            </a:r>
            <a:r>
              <a:rPr lang="ko-KR" altLang="en-US" sz="1200" b="1" dirty="0" smtClean="0"/>
              <a:t>재미있고 </a:t>
            </a:r>
            <a:r>
              <a:rPr lang="ko-KR" altLang="en-US" sz="1200" b="1" dirty="0" err="1" smtClean="0"/>
              <a:t>의미있는</a:t>
            </a:r>
            <a:r>
              <a:rPr lang="ko-KR" altLang="en-US" sz="1200" b="1" dirty="0" smtClean="0"/>
              <a:t> 일을 하면</a:t>
            </a:r>
            <a:r>
              <a:rPr lang="en-US" altLang="ko-KR" sz="1200" b="1" dirty="0" smtClean="0"/>
              <a:t>...@</a:t>
            </a:r>
            <a:r>
              <a:rPr lang="ko-KR" altLang="en-US" sz="1200" b="1" dirty="0" smtClean="0"/>
              <a:t>한동헌 </a:t>
            </a:r>
            <a:r>
              <a:rPr lang="ko-KR" altLang="en-US" sz="1200" b="1" dirty="0" err="1" smtClean="0"/>
              <a:t>마이크임팩트</a:t>
            </a:r>
            <a:r>
              <a:rPr lang="ko-KR" altLang="en-US" sz="1200" b="1" dirty="0" smtClean="0"/>
              <a:t> 대표 </a:t>
            </a:r>
            <a:endParaRPr lang="ko-KR" altLang="en-US" sz="1200" dirty="0" smtClean="0"/>
          </a:p>
          <a:p>
            <a:r>
              <a:rPr lang="en-US" altLang="ko-KR" sz="1200" b="1" u="sng" dirty="0" smtClean="0">
                <a:hlinkClick r:id="rId3"/>
              </a:rPr>
              <a:t>http://www.youtube.com/watch?v=2TveSuD_xg4&amp;feature=related</a:t>
            </a:r>
            <a:endParaRPr lang="ko-KR" altLang="en-US" sz="1200" dirty="0" smtClean="0"/>
          </a:p>
          <a:p>
            <a:endParaRPr lang="en-US" altLang="ko-K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>1&lt;</a:t>
            </a:r>
            <a:r>
              <a:rPr lang="ko-KR" altLang="en-US" b="1" u="sng" dirty="0" smtClean="0">
                <a:solidFill>
                  <a:srgbClr val="002060"/>
                </a:solidFill>
              </a:rPr>
              <a:t>얼굴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오르내리는 </a:t>
            </a:r>
            <a:r>
              <a:rPr lang="ko-KR" altLang="en-US" dirty="0" err="1" smtClean="0">
                <a:solidFill>
                  <a:schemeClr val="accent1">
                    <a:lumMod val="50000"/>
                  </a:schemeClr>
                </a:solidFill>
              </a:rPr>
              <a:t>유창성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ko-KR" altLang="en-US" dirty="0" err="1" smtClean="0">
                <a:solidFill>
                  <a:schemeClr val="accent1">
                    <a:lumMod val="50000"/>
                  </a:schemeClr>
                </a:solidFill>
              </a:rPr>
              <a:t>인토네이션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강조하기 위한 반복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변조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멈춤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눈 맞추기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상대방 관심 및 존경 표현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ko-KR" alt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ko-KR" sz="1200" dirty="0" smtClean="0"/>
          </a:p>
          <a:p>
            <a:endParaRPr lang="en-US" altLang="ko-KR" sz="1200" b="1" dirty="0" smtClean="0"/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81</a:t>
            </a:r>
            <a:r>
              <a:rPr lang="ko-KR" altLang="en-US" sz="1200" b="1" dirty="0" smtClean="0"/>
              <a:t>회 </a:t>
            </a:r>
            <a:r>
              <a:rPr lang="en-US" altLang="ko-KR" sz="1200" b="1" dirty="0" smtClean="0"/>
              <a:t>- </a:t>
            </a:r>
            <a:r>
              <a:rPr lang="ko-KR" altLang="en-US" sz="1200" b="1" dirty="0" err="1" smtClean="0"/>
              <a:t>진정성</a:t>
            </a:r>
            <a:r>
              <a:rPr lang="ko-KR" altLang="en-US" sz="1200" b="1" dirty="0" smtClean="0"/>
              <a:t> 있는 리더십의 시대</a:t>
            </a:r>
            <a:r>
              <a:rPr lang="en-US" altLang="ko-KR" sz="1200" b="1" dirty="0" smtClean="0"/>
              <a:t>@</a:t>
            </a:r>
            <a:r>
              <a:rPr lang="ko-KR" altLang="en-US" sz="1200" b="1" dirty="0" smtClean="0"/>
              <a:t>정지훈 관동의대 교수 </a:t>
            </a:r>
            <a:r>
              <a:rPr lang="ko-KR" altLang="en-US" sz="1200" dirty="0" smtClean="0"/>
              <a:t> </a:t>
            </a:r>
          </a:p>
          <a:p>
            <a:r>
              <a:rPr lang="en-US" altLang="ko-KR" sz="1200" b="1" u="sng" dirty="0" smtClean="0">
                <a:hlinkClick r:id="rId2"/>
              </a:rPr>
              <a:t>http://www.youtube.com/watch?v=fYrnFpO2l4M&amp;feature=related</a:t>
            </a:r>
            <a:endParaRPr lang="ko-KR" altLang="en-US" sz="1200" dirty="0" smtClean="0"/>
          </a:p>
          <a:p>
            <a:r>
              <a:rPr lang="ko-KR" altLang="en-US" sz="1200" dirty="0" smtClean="0"/>
              <a:t>  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ko-KR" altLang="en-US" sz="1200" b="1" dirty="0" smtClean="0"/>
              <a:t> </a:t>
            </a:r>
            <a:endParaRPr lang="ko-KR" altLang="en-US" sz="1200" dirty="0" smtClean="0"/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94</a:t>
            </a:r>
            <a:r>
              <a:rPr lang="ko-KR" altLang="en-US" sz="1200" b="1" dirty="0" smtClean="0"/>
              <a:t>회</a:t>
            </a:r>
            <a:r>
              <a:rPr lang="en-US" altLang="ko-KR" sz="1200" b="1" dirty="0" smtClean="0"/>
              <a:t>-</a:t>
            </a:r>
            <a:r>
              <a:rPr lang="ko-KR" altLang="en-US" sz="1200" b="1" dirty="0" smtClean="0"/>
              <a:t>세상은 </a:t>
            </a:r>
            <a:r>
              <a:rPr lang="ko-KR" altLang="en-US" sz="1200" b="1" dirty="0" err="1" smtClean="0"/>
              <a:t>나의학교</a:t>
            </a:r>
            <a:r>
              <a:rPr lang="ko-KR" altLang="en-US" sz="1200" b="1" dirty="0" smtClean="0"/>
              <a:t> </a:t>
            </a:r>
            <a:r>
              <a:rPr lang="ko-KR" altLang="en-US" sz="1200" b="1" dirty="0" err="1" smtClean="0"/>
              <a:t>스타트업은</a:t>
            </a:r>
            <a:r>
              <a:rPr lang="ko-KR" altLang="en-US" sz="1200" b="1" dirty="0" smtClean="0"/>
              <a:t> </a:t>
            </a:r>
            <a:r>
              <a:rPr lang="ko-KR" altLang="en-US" sz="1200" b="1" dirty="0" err="1" smtClean="0"/>
              <a:t>나의교과서</a:t>
            </a:r>
            <a:r>
              <a:rPr lang="en-US" altLang="ko-KR" sz="1200" b="1" dirty="0" smtClean="0"/>
              <a:t>@</a:t>
            </a:r>
            <a:r>
              <a:rPr lang="ko-KR" altLang="en-US" sz="1200" b="1" dirty="0" smtClean="0"/>
              <a:t>유가람 디자이너</a:t>
            </a:r>
            <a:r>
              <a:rPr lang="ko-KR" altLang="en-US" sz="1200" dirty="0" smtClean="0"/>
              <a:t> </a:t>
            </a:r>
          </a:p>
          <a:p>
            <a:r>
              <a:rPr lang="en-US" altLang="ko-KR" sz="1200" b="1" u="sng" dirty="0" smtClean="0">
                <a:hlinkClick r:id="rId3"/>
              </a:rPr>
              <a:t>http://www.youtube.com/watch?v=UOYLuJyIGjw&amp;feature=related</a:t>
            </a:r>
            <a:endParaRPr lang="ko-KR" altLang="en-US" sz="1200" dirty="0" smtClean="0"/>
          </a:p>
          <a:p>
            <a:endParaRPr lang="ko-KR" altLang="en-US" sz="1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>2&lt;</a:t>
            </a:r>
            <a:r>
              <a:rPr lang="ko-KR" altLang="en-US" b="1" u="sng" dirty="0" smtClean="0">
                <a:solidFill>
                  <a:srgbClr val="002060"/>
                </a:solidFill>
              </a:rPr>
              <a:t>유형 무형 느낌 표현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아이스브레이크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융통성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공감대형성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외모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몸짓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표정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열정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흥미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따뜻한 느낌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느끼함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?),</a:t>
            </a:r>
          </a:p>
          <a:p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자연스러움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침착성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재치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확고함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ko-KR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ko-KR" sz="1200" b="1" dirty="0" smtClean="0"/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15</a:t>
            </a:r>
            <a:r>
              <a:rPr lang="ko-KR" altLang="en-US" sz="1200" b="1" dirty="0" smtClean="0"/>
              <a:t>분 </a:t>
            </a:r>
            <a:r>
              <a:rPr lang="en-US" altLang="ko-KR" sz="1200" b="1" dirty="0" smtClean="0"/>
              <a:t>95</a:t>
            </a:r>
            <a:r>
              <a:rPr lang="ko-KR" altLang="en-US" sz="1200" b="1" dirty="0" smtClean="0"/>
              <a:t>회</a:t>
            </a:r>
            <a:r>
              <a:rPr lang="en-US" altLang="ko-KR" sz="1200" b="1" dirty="0" smtClean="0"/>
              <a:t>-</a:t>
            </a:r>
            <a:r>
              <a:rPr lang="ko-KR" altLang="en-US" sz="1200" b="1" dirty="0" err="1" smtClean="0"/>
              <a:t>잘하는것</a:t>
            </a:r>
            <a:r>
              <a:rPr lang="en-US" altLang="ko-KR" sz="1200" b="1" dirty="0" smtClean="0"/>
              <a:t>,</a:t>
            </a:r>
            <a:r>
              <a:rPr lang="ko-KR" altLang="en-US" sz="1200" b="1" dirty="0" err="1" smtClean="0"/>
              <a:t>못하는것</a:t>
            </a:r>
            <a:r>
              <a:rPr lang="en-US" altLang="ko-KR" sz="1200" b="1" dirty="0" smtClean="0"/>
              <a:t>... @</a:t>
            </a:r>
            <a:r>
              <a:rPr lang="ko-KR" altLang="en-US" sz="1200" b="1" dirty="0" smtClean="0"/>
              <a:t>박희은 </a:t>
            </a:r>
            <a:r>
              <a:rPr lang="ko-KR" altLang="en-US" sz="1200" b="1" dirty="0" err="1" smtClean="0"/>
              <a:t>이음소시어스</a:t>
            </a:r>
            <a:r>
              <a:rPr lang="ko-KR" altLang="en-US" sz="1200" b="1" dirty="0" smtClean="0"/>
              <a:t> 대표</a:t>
            </a:r>
            <a:endParaRPr lang="ko-KR" altLang="en-US" sz="1200" dirty="0" smtClean="0"/>
          </a:p>
          <a:p>
            <a:r>
              <a:rPr lang="en-US" altLang="ko-KR" sz="1200" b="1" u="sng" dirty="0" smtClean="0">
                <a:hlinkClick r:id="rId2"/>
              </a:rPr>
              <a:t>http://www.youtube.com/watch?v=3IK1ikN34a4&amp;feature=related</a:t>
            </a:r>
            <a:endParaRPr lang="ko-KR" altLang="en-US" sz="1200" dirty="0" smtClean="0"/>
          </a:p>
          <a:p>
            <a:r>
              <a:rPr lang="ko-KR" altLang="en-US" sz="1200" dirty="0" smtClean="0"/>
              <a:t>  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ko-KR" altLang="en-US" sz="1200" b="1" dirty="0" err="1" smtClean="0"/>
              <a:t>세바시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102</a:t>
            </a:r>
            <a:r>
              <a:rPr lang="ko-KR" altLang="en-US" sz="1200" b="1" dirty="0" smtClean="0"/>
              <a:t>회 시간은 결코 관리되지 않는다</a:t>
            </a:r>
            <a:r>
              <a:rPr lang="en-US" altLang="ko-KR" sz="1200" b="1" dirty="0" smtClean="0"/>
              <a:t>@</a:t>
            </a:r>
            <a:r>
              <a:rPr lang="ko-KR" altLang="en-US" sz="1200" b="1" dirty="0" smtClean="0"/>
              <a:t>황병구 </a:t>
            </a:r>
            <a:r>
              <a:rPr lang="en-US" altLang="ko-KR" sz="1200" b="1" dirty="0" smtClean="0"/>
              <a:t>'</a:t>
            </a:r>
            <a:r>
              <a:rPr lang="ko-KR" altLang="en-US" sz="1200" b="1" dirty="0" smtClean="0"/>
              <a:t>관계중심시간경영</a:t>
            </a:r>
            <a:r>
              <a:rPr lang="en-US" altLang="ko-KR" sz="1200" b="1" dirty="0" smtClean="0"/>
              <a:t>' </a:t>
            </a:r>
            <a:r>
              <a:rPr lang="ko-KR" altLang="en-US" sz="1200" b="1" dirty="0" smtClean="0"/>
              <a:t>저자 </a:t>
            </a:r>
            <a:r>
              <a:rPr lang="ko-KR" altLang="en-US" sz="1200" dirty="0" smtClean="0"/>
              <a:t> </a:t>
            </a:r>
          </a:p>
          <a:p>
            <a:r>
              <a:rPr lang="en-US" altLang="ko-KR" sz="1200" b="1" u="sng" dirty="0" smtClean="0">
                <a:hlinkClick r:id="rId3"/>
              </a:rPr>
              <a:t>http://www.youtube.com/watch?v=BT96duJBilo&amp;feature=related</a:t>
            </a:r>
            <a:endParaRPr lang="ko-KR" altLang="en-US" sz="1200" dirty="0" smtClean="0"/>
          </a:p>
          <a:p>
            <a:endParaRPr lang="en-US" altLang="ko-KR" sz="1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>2&lt;</a:t>
            </a:r>
            <a:r>
              <a:rPr lang="ko-KR" altLang="en-US" b="1" u="sng" dirty="0" smtClean="0">
                <a:solidFill>
                  <a:srgbClr val="002060"/>
                </a:solidFill>
              </a:rPr>
              <a:t>유형 무형 느낌 표현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효과적인 예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삽화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그림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사진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신문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 UCC,</a:t>
            </a:r>
            <a:r>
              <a:rPr lang="ko-KR" altLang="en-US" dirty="0" err="1" smtClean="0">
                <a:solidFill>
                  <a:schemeClr val="accent1">
                    <a:lumMod val="50000"/>
                  </a:schemeClr>
                </a:solidFill>
              </a:rPr>
              <a:t>동영상캡쳐링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이슈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화제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설문지 교류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서로 소개하기 알아주기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ko-KR" sz="1200" dirty="0" smtClean="0"/>
          </a:p>
          <a:p>
            <a:r>
              <a:rPr lang="en-US" altLang="ko-KR" sz="1200" u="sng" dirty="0" smtClean="0">
                <a:hlinkClick r:id="rId2"/>
              </a:rPr>
              <a:t>[</a:t>
            </a:r>
            <a:r>
              <a:rPr lang="en-US" altLang="ko-KR" sz="1200" b="1" u="sng" dirty="0" smtClean="0">
                <a:hlinkClick r:id="rId2"/>
              </a:rPr>
              <a:t>2010</a:t>
            </a:r>
            <a:r>
              <a:rPr lang="ko-KR" altLang="en-US" sz="1200" b="1" u="sng" dirty="0" smtClean="0">
                <a:hlinkClick r:id="rId2"/>
              </a:rPr>
              <a:t>등대지기학교</a:t>
            </a:r>
            <a:r>
              <a:rPr lang="en-US" altLang="ko-KR" sz="1200" u="sng" dirty="0" smtClean="0">
                <a:hlinkClick r:id="rId2"/>
              </a:rPr>
              <a:t>] </a:t>
            </a:r>
            <a:r>
              <a:rPr lang="en-US" altLang="ko-KR" sz="1200" b="1" u="sng" dirty="0" smtClean="0">
                <a:hlinkClick r:id="rId2"/>
              </a:rPr>
              <a:t>1</a:t>
            </a:r>
            <a:r>
              <a:rPr lang="ko-KR" altLang="en-US" sz="1200" b="1" u="sng" dirty="0" smtClean="0">
                <a:hlinkClick r:id="rId2"/>
              </a:rPr>
              <a:t>강 대한민국은 사교육에 속고 있다</a:t>
            </a:r>
            <a:r>
              <a:rPr lang="en-US" altLang="ko-KR" sz="1200" b="1" u="sng" dirty="0" smtClean="0">
                <a:hlinkClick r:id="rId2"/>
              </a:rPr>
              <a:t>_5</a:t>
            </a:r>
            <a:r>
              <a:rPr lang="ko-KR" altLang="en-US" sz="1200" b="1" u="sng" dirty="0" smtClean="0">
                <a:hlinkClick r:id="rId2"/>
              </a:rPr>
              <a:t>분 스케치</a:t>
            </a:r>
            <a:r>
              <a:rPr lang="ko-KR" altLang="en-US" sz="1200" u="sng" dirty="0" smtClean="0">
                <a:hlinkClick r:id="rId2"/>
              </a:rPr>
              <a:t> </a:t>
            </a:r>
            <a:r>
              <a:rPr lang="en-US" altLang="ko-KR" sz="1200" b="1" u="sng" dirty="0" smtClean="0">
                <a:hlinkClick r:id="rId2"/>
              </a:rPr>
              <a:t>...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ko-KR" altLang="en-US" sz="1200" b="1" u="sng" dirty="0" err="1" smtClean="0">
                <a:hlinkClick r:id="rId3"/>
              </a:rPr>
              <a:t>사교육</a:t>
            </a:r>
            <a:r>
              <a:rPr lang="ko-KR" altLang="en-US" sz="1200" u="sng" dirty="0" err="1" smtClean="0">
                <a:hlinkClick r:id="rId3"/>
              </a:rPr>
              <a:t>실상</a:t>
            </a:r>
            <a:r>
              <a:rPr lang="ko-KR" altLang="en-US" sz="1200" u="sng" dirty="0" smtClean="0">
                <a:hlinkClick r:id="rId3"/>
              </a:rPr>
              <a:t> </a:t>
            </a:r>
            <a:r>
              <a:rPr lang="en-US" altLang="ko-KR" sz="1200" u="sng" dirty="0" smtClean="0">
                <a:hlinkClick r:id="rId3"/>
              </a:rPr>
              <a:t>12</a:t>
            </a:r>
            <a:r>
              <a:rPr lang="ko-KR" altLang="en-US" sz="1200" u="sng" dirty="0" smtClean="0">
                <a:hlinkClick r:id="rId3"/>
              </a:rPr>
              <a:t>가지 오해와 진실 </a:t>
            </a:r>
            <a:r>
              <a:rPr lang="en-US" altLang="ko-KR" sz="1200" u="sng" dirty="0" smtClean="0">
                <a:hlinkClick r:id="rId3"/>
              </a:rPr>
              <a:t>- 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4"/>
              </a:rPr>
              <a:t>[</a:t>
            </a:r>
            <a:r>
              <a:rPr lang="ko-KR" altLang="en-US" sz="1200" b="1" u="sng" dirty="0" smtClean="0">
                <a:hlinkClick r:id="rId4"/>
              </a:rPr>
              <a:t>등대지기학교</a:t>
            </a:r>
            <a:r>
              <a:rPr lang="ko-KR" altLang="en-US" sz="1200" u="sng" dirty="0" smtClean="0">
                <a:hlinkClick r:id="rId4"/>
              </a:rPr>
              <a:t> </a:t>
            </a:r>
            <a:r>
              <a:rPr lang="en-US" altLang="ko-KR" sz="1200" u="sng" dirty="0" smtClean="0">
                <a:hlinkClick r:id="rId4"/>
              </a:rPr>
              <a:t>6</a:t>
            </a:r>
            <a:r>
              <a:rPr lang="ko-KR" altLang="en-US" sz="1200" u="sng" dirty="0" smtClean="0">
                <a:hlinkClick r:id="rId4"/>
              </a:rPr>
              <a:t>기</a:t>
            </a:r>
            <a:r>
              <a:rPr lang="en-US" altLang="ko-KR" sz="1200" u="sng" dirty="0" smtClean="0">
                <a:hlinkClick r:id="rId4"/>
              </a:rPr>
              <a:t>] </a:t>
            </a:r>
            <a:r>
              <a:rPr lang="ko-KR" altLang="en-US" sz="1200" u="sng" dirty="0" smtClean="0">
                <a:hlinkClick r:id="rId4"/>
              </a:rPr>
              <a:t>졸업여행 함께 가요</a:t>
            </a:r>
            <a:r>
              <a:rPr lang="en-US" altLang="ko-KR" sz="1200" u="sng" dirty="0" smtClean="0">
                <a:hlinkClick r:id="rId4"/>
              </a:rPr>
              <a:t>~!! - </a:t>
            </a:r>
            <a:r>
              <a:rPr lang="en-US" altLang="ko-KR" sz="1200" b="1" u="sng" dirty="0" smtClean="0">
                <a:hlinkClick r:id="rId4"/>
              </a:rPr>
              <a:t>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ko-KR" altLang="en-US" sz="1200" u="sng" dirty="0" smtClean="0">
                <a:hlinkClick r:id="rId5"/>
              </a:rPr>
              <a:t>미리 만나는 </a:t>
            </a:r>
            <a:r>
              <a:rPr lang="ko-KR" altLang="en-US" sz="1200" b="1" u="sng" dirty="0" smtClean="0">
                <a:hlinkClick r:id="rId5"/>
              </a:rPr>
              <a:t>등대지기</a:t>
            </a:r>
            <a:r>
              <a:rPr lang="ko-KR" altLang="en-US" sz="1200" u="sng" dirty="0" smtClean="0">
                <a:hlinkClick r:id="rId5"/>
              </a:rPr>
              <a:t> 선생님 </a:t>
            </a:r>
            <a:r>
              <a:rPr lang="en-US" altLang="ko-KR" sz="1200" u="sng" dirty="0" smtClean="0">
                <a:hlinkClick r:id="rId5"/>
              </a:rPr>
              <a:t>- </a:t>
            </a:r>
            <a:r>
              <a:rPr lang="ko-KR" altLang="en-US" sz="1200" u="sng" dirty="0" smtClean="0">
                <a:hlinkClick r:id="rId5"/>
              </a:rPr>
              <a:t>조국 교수님 </a:t>
            </a:r>
            <a:r>
              <a:rPr lang="en-US" altLang="ko-KR" sz="1200" u="sng" dirty="0" smtClean="0">
                <a:hlinkClick r:id="rId5"/>
              </a:rPr>
              <a:t>- </a:t>
            </a:r>
            <a:r>
              <a:rPr lang="en-US" altLang="ko-KR" sz="1200" b="1" u="sng" dirty="0" smtClean="0">
                <a:hlinkClick r:id="rId5"/>
              </a:rPr>
              <a:t>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6"/>
              </a:rPr>
              <a:t>5</a:t>
            </a:r>
            <a:r>
              <a:rPr lang="ko-KR" altLang="en-US" sz="1200" u="sng" dirty="0" smtClean="0">
                <a:hlinkClick r:id="rId6"/>
              </a:rPr>
              <a:t>기 </a:t>
            </a:r>
            <a:r>
              <a:rPr lang="ko-KR" altLang="en-US" sz="1200" b="1" u="sng" dirty="0" smtClean="0">
                <a:hlinkClick r:id="rId6"/>
              </a:rPr>
              <a:t>등대지기학교</a:t>
            </a:r>
            <a:r>
              <a:rPr lang="ko-KR" altLang="en-US" sz="1200" u="sng" dirty="0" smtClean="0">
                <a:hlinkClick r:id="rId6"/>
              </a:rPr>
              <a:t> 미션 영상 </a:t>
            </a:r>
            <a:r>
              <a:rPr lang="en-US" altLang="ko-KR" sz="1200" u="sng" dirty="0" smtClean="0">
                <a:hlinkClick r:id="rId6"/>
              </a:rPr>
              <a:t>- </a:t>
            </a:r>
            <a:r>
              <a:rPr lang="en-US" altLang="ko-KR" sz="1200" b="1" u="sng" dirty="0" smtClean="0">
                <a:hlinkClick r:id="rId6"/>
              </a:rPr>
              <a:t>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7"/>
              </a:rPr>
              <a:t>[</a:t>
            </a:r>
            <a:r>
              <a:rPr lang="en-US" altLang="ko-KR" sz="1200" b="1" u="sng" dirty="0" smtClean="0">
                <a:hlinkClick r:id="rId7"/>
              </a:rPr>
              <a:t>2010</a:t>
            </a:r>
            <a:r>
              <a:rPr lang="ko-KR" altLang="en-US" sz="1200" b="1" u="sng" dirty="0" smtClean="0">
                <a:hlinkClick r:id="rId7"/>
              </a:rPr>
              <a:t>등대지기학교</a:t>
            </a:r>
            <a:r>
              <a:rPr lang="en-US" altLang="ko-KR" sz="1200" u="sng" dirty="0" smtClean="0">
                <a:hlinkClick r:id="rId7"/>
              </a:rPr>
              <a:t>] </a:t>
            </a:r>
            <a:r>
              <a:rPr lang="ko-KR" altLang="en-US" sz="1200" u="sng" dirty="0" smtClean="0">
                <a:hlinkClick r:id="rId7"/>
              </a:rPr>
              <a:t>부모의 행복</a:t>
            </a:r>
            <a:r>
              <a:rPr lang="ko-KR" altLang="en-US" sz="1200" b="1" u="sng" dirty="0" smtClean="0">
                <a:hlinkClick r:id="rId7"/>
              </a:rPr>
              <a:t>은</a:t>
            </a:r>
            <a:r>
              <a:rPr lang="ko-KR" altLang="en-US" sz="1200" u="sng" dirty="0" smtClean="0">
                <a:hlinkClick r:id="rId7"/>
              </a:rPr>
              <a:t> 권리이자 의무</a:t>
            </a:r>
            <a:r>
              <a:rPr lang="en-US" altLang="ko-KR" sz="1200" u="sng" dirty="0" smtClean="0">
                <a:hlinkClick r:id="rId7"/>
              </a:rPr>
              <a:t>!! - YouTube</a:t>
            </a:r>
            <a:r>
              <a:rPr lang="ko-KR" altLang="en-US" sz="1200" dirty="0" smtClean="0"/>
              <a:t> </a:t>
            </a:r>
          </a:p>
          <a:p>
            <a:endParaRPr lang="ko-KR" altLang="en-US" sz="12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>3&lt; </a:t>
            </a:r>
            <a:r>
              <a:rPr lang="ko-KR" altLang="en-US" b="1" u="sng" dirty="0" smtClean="0">
                <a:solidFill>
                  <a:srgbClr val="002060"/>
                </a:solidFill>
              </a:rPr>
              <a:t>책</a:t>
            </a:r>
            <a:r>
              <a:rPr lang="en-US" altLang="ko-KR" b="1" u="sng" dirty="0" smtClean="0">
                <a:solidFill>
                  <a:srgbClr val="002060"/>
                </a:solidFill>
              </a:rPr>
              <a:t>,</a:t>
            </a:r>
            <a:r>
              <a:rPr lang="ko-KR" altLang="en-US" b="1" u="sng" dirty="0" smtClean="0">
                <a:solidFill>
                  <a:srgbClr val="002060"/>
                </a:solidFill>
              </a:rPr>
              <a:t>미디어 다루기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1.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텍스트 효과적으로 사용하여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타당하게 분배된 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주제별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시간별로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 논리적으로 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주제전개 대답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대화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하고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 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올바르게 강조하고  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  효과적인 추리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논증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설득하여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축약된 결론으로 격려하고 일깨우기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altLang="ko-KR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ko-KR" altLang="en-US" sz="1200" b="1" u="sng" dirty="0" smtClean="0">
                <a:hlinkClick r:id="rId2"/>
              </a:rPr>
              <a:t>등대지기학교</a:t>
            </a:r>
            <a:r>
              <a:rPr lang="ko-KR" altLang="en-US" sz="1200" u="sng" dirty="0" smtClean="0">
                <a:hlinkClick r:id="rId2"/>
              </a:rPr>
              <a:t> </a:t>
            </a:r>
            <a:r>
              <a:rPr lang="en-US" altLang="ko-KR" sz="1200" u="sng" dirty="0" smtClean="0">
                <a:hlinkClick r:id="rId2"/>
              </a:rPr>
              <a:t>(</a:t>
            </a:r>
            <a:r>
              <a:rPr lang="en-US" altLang="ko-KR" sz="1200" b="1" u="sng" dirty="0" smtClean="0">
                <a:hlinkClick r:id="rId2"/>
              </a:rPr>
              <a:t>5</a:t>
            </a:r>
            <a:r>
              <a:rPr lang="ko-KR" altLang="en-US" sz="1200" u="sng" dirty="0" smtClean="0">
                <a:hlinkClick r:id="rId2"/>
              </a:rPr>
              <a:t>기</a:t>
            </a:r>
            <a:r>
              <a:rPr lang="en-US" altLang="ko-KR" sz="1200" u="sng" dirty="0" smtClean="0">
                <a:hlinkClick r:id="rId2"/>
              </a:rPr>
              <a:t>) 3</a:t>
            </a:r>
            <a:r>
              <a:rPr lang="ko-KR" altLang="en-US" sz="1200" b="1" u="sng" dirty="0" smtClean="0">
                <a:hlinkClick r:id="rId2"/>
              </a:rPr>
              <a:t>강 </a:t>
            </a:r>
            <a:r>
              <a:rPr lang="en-US" altLang="ko-KR" sz="1200" b="1" u="sng" dirty="0" smtClean="0">
                <a:hlinkClick r:id="rId2"/>
              </a:rPr>
              <a:t>5</a:t>
            </a:r>
            <a:r>
              <a:rPr lang="ko-KR" altLang="en-US" sz="1200" b="1" u="sng" dirty="0" smtClean="0">
                <a:hlinkClick r:id="rId2"/>
              </a:rPr>
              <a:t>분 스케치</a:t>
            </a:r>
            <a:r>
              <a:rPr lang="ko-KR" altLang="en-US" sz="1200" u="sng" dirty="0" smtClean="0">
                <a:hlinkClick r:id="rId2"/>
              </a:rPr>
              <a:t> </a:t>
            </a:r>
            <a:r>
              <a:rPr lang="en-US" altLang="ko-KR" sz="1200" u="sng" dirty="0" smtClean="0">
                <a:hlinkClick r:id="rId2"/>
              </a:rPr>
              <a:t>- 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3"/>
              </a:rPr>
              <a:t>[</a:t>
            </a:r>
            <a:r>
              <a:rPr lang="en-US" altLang="ko-KR" sz="1200" b="1" u="sng" dirty="0" smtClean="0">
                <a:hlinkClick r:id="rId3"/>
              </a:rPr>
              <a:t>2010</a:t>
            </a:r>
            <a:r>
              <a:rPr lang="ko-KR" altLang="en-US" sz="1200" b="1" u="sng" dirty="0" smtClean="0">
                <a:hlinkClick r:id="rId3"/>
              </a:rPr>
              <a:t>등대지기학교</a:t>
            </a:r>
            <a:r>
              <a:rPr lang="en-US" altLang="ko-KR" sz="1200" u="sng" dirty="0" smtClean="0">
                <a:hlinkClick r:id="rId3"/>
              </a:rPr>
              <a:t>] 3</a:t>
            </a:r>
            <a:r>
              <a:rPr lang="ko-KR" altLang="en-US" sz="1200" b="1" u="sng" dirty="0" smtClean="0">
                <a:hlinkClick r:id="rId3"/>
              </a:rPr>
              <a:t>강</a:t>
            </a:r>
            <a:r>
              <a:rPr lang="ko-KR" altLang="en-US" sz="1200" u="sng" dirty="0" smtClean="0">
                <a:hlinkClick r:id="rId3"/>
              </a:rPr>
              <a:t> 옆집 엄마 한마디</a:t>
            </a:r>
            <a:r>
              <a:rPr lang="ko-KR" altLang="en-US" sz="1200" b="1" u="sng" dirty="0" smtClean="0">
                <a:hlinkClick r:id="rId3"/>
              </a:rPr>
              <a:t>에</a:t>
            </a:r>
            <a:r>
              <a:rPr lang="ko-KR" altLang="en-US" sz="1200" u="sng" dirty="0" smtClean="0">
                <a:hlinkClick r:id="rId3"/>
              </a:rPr>
              <a:t> 무너지지 마세요</a:t>
            </a:r>
            <a:r>
              <a:rPr lang="en-US" altLang="ko-KR" sz="1200" u="sng" dirty="0" smtClean="0">
                <a:hlinkClick r:id="rId3"/>
              </a:rPr>
              <a:t>_</a:t>
            </a:r>
            <a:r>
              <a:rPr lang="en-US" altLang="ko-KR" sz="1200" b="1" u="sng" dirty="0" smtClean="0">
                <a:hlinkClick r:id="rId3"/>
              </a:rPr>
              <a:t>5</a:t>
            </a:r>
            <a:r>
              <a:rPr lang="ko-KR" altLang="en-US" sz="1200" b="1" u="sng" dirty="0" smtClean="0">
                <a:hlinkClick r:id="rId3"/>
              </a:rPr>
              <a:t>분</a:t>
            </a:r>
            <a:r>
              <a:rPr lang="ko-KR" altLang="en-US" sz="1200" u="sng" dirty="0" smtClean="0">
                <a:hlinkClick r:id="rId3"/>
              </a:rPr>
              <a:t> </a:t>
            </a:r>
            <a:r>
              <a:rPr lang="en-US" altLang="ko-KR" sz="1200" b="1" u="sng" dirty="0" smtClean="0">
                <a:hlinkClick r:id="rId3"/>
              </a:rPr>
              <a:t>...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3"/>
              </a:rPr>
              <a:t>[2010</a:t>
            </a:r>
            <a:r>
              <a:rPr lang="ko-KR" altLang="en-US" sz="1200" b="1" u="sng" dirty="0" smtClean="0">
                <a:hlinkClick r:id="rId3"/>
              </a:rPr>
              <a:t>등대지기학교</a:t>
            </a:r>
            <a:r>
              <a:rPr lang="en-US" altLang="ko-KR" sz="1200" u="sng" dirty="0" smtClean="0">
                <a:hlinkClick r:id="rId3"/>
              </a:rPr>
              <a:t>] 3</a:t>
            </a:r>
            <a:r>
              <a:rPr lang="ko-KR" altLang="en-US" sz="1200" u="sng" dirty="0" smtClean="0">
                <a:hlinkClick r:id="rId3"/>
              </a:rPr>
              <a:t>강 옆집 엄마 한마디에 무너지지 </a:t>
            </a:r>
            <a:r>
              <a:rPr lang="en-US" altLang="ko-KR" sz="1200" b="1" u="sng" dirty="0" smtClean="0">
                <a:hlinkClick r:id="rId3"/>
              </a:rPr>
              <a:t>...</a:t>
            </a:r>
            <a:r>
              <a:rPr lang="ko-KR" altLang="en-US" sz="1200" u="sng" dirty="0" smtClean="0">
                <a:hlinkClick r:id="rId3"/>
              </a:rPr>
              <a:t> </a:t>
            </a:r>
            <a:r>
              <a:rPr lang="en-US" altLang="ko-KR" sz="1200" u="sng" dirty="0" smtClean="0">
                <a:hlinkClick r:id="rId3"/>
              </a:rPr>
              <a:t>- </a:t>
            </a:r>
            <a:r>
              <a:rPr lang="en-US" altLang="ko-KR" sz="1200" b="1" u="sng" dirty="0" smtClean="0">
                <a:hlinkClick r:id="rId3"/>
              </a:rPr>
              <a:t>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4"/>
              </a:rPr>
              <a:t>[</a:t>
            </a:r>
            <a:r>
              <a:rPr lang="en-US" altLang="ko-KR" sz="1200" b="1" u="sng" dirty="0" smtClean="0">
                <a:hlinkClick r:id="rId4"/>
              </a:rPr>
              <a:t>2010</a:t>
            </a:r>
            <a:r>
              <a:rPr lang="ko-KR" altLang="en-US" sz="1200" b="1" u="sng" dirty="0" smtClean="0">
                <a:hlinkClick r:id="rId4"/>
              </a:rPr>
              <a:t>등대지기학교</a:t>
            </a:r>
            <a:r>
              <a:rPr lang="en-US" altLang="ko-KR" sz="1200" u="sng" dirty="0" smtClean="0">
                <a:hlinkClick r:id="rId4"/>
              </a:rPr>
              <a:t>] 4</a:t>
            </a:r>
            <a:r>
              <a:rPr lang="ko-KR" altLang="en-US" sz="1200" b="1" u="sng" dirty="0" smtClean="0">
                <a:hlinkClick r:id="rId4"/>
              </a:rPr>
              <a:t>강</a:t>
            </a:r>
            <a:r>
              <a:rPr lang="ko-KR" altLang="en-US" sz="1200" u="sng" dirty="0" smtClean="0">
                <a:hlinkClick r:id="rId4"/>
              </a:rPr>
              <a:t> 미래형 교육제도를 상상한다</a:t>
            </a:r>
            <a:r>
              <a:rPr lang="en-US" altLang="ko-KR" sz="1200" u="sng" dirty="0" smtClean="0">
                <a:hlinkClick r:id="rId4"/>
              </a:rPr>
              <a:t>_</a:t>
            </a:r>
            <a:r>
              <a:rPr lang="en-US" altLang="ko-KR" sz="1200" b="1" u="sng" dirty="0" smtClean="0">
                <a:hlinkClick r:id="rId4"/>
              </a:rPr>
              <a:t>5</a:t>
            </a:r>
            <a:r>
              <a:rPr lang="ko-KR" altLang="en-US" sz="1200" b="1" u="sng" dirty="0" smtClean="0">
                <a:hlinkClick r:id="rId4"/>
              </a:rPr>
              <a:t>분 스케치</a:t>
            </a:r>
            <a:r>
              <a:rPr lang="ko-KR" altLang="en-US" sz="1200" u="sng" dirty="0" smtClean="0">
                <a:hlinkClick r:id="rId4"/>
              </a:rPr>
              <a:t> </a:t>
            </a:r>
            <a:r>
              <a:rPr lang="en-US" altLang="ko-KR" sz="1200" b="1" u="sng" dirty="0" smtClean="0">
                <a:hlinkClick r:id="rId4"/>
              </a:rPr>
              <a:t>...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4"/>
              </a:rPr>
              <a:t>[2010</a:t>
            </a:r>
            <a:r>
              <a:rPr lang="ko-KR" altLang="en-US" sz="1200" b="1" u="sng" dirty="0" smtClean="0">
                <a:hlinkClick r:id="rId4"/>
              </a:rPr>
              <a:t>등대지기학교</a:t>
            </a:r>
            <a:r>
              <a:rPr lang="en-US" altLang="ko-KR" sz="1200" u="sng" dirty="0" smtClean="0">
                <a:hlinkClick r:id="rId4"/>
              </a:rPr>
              <a:t>] 4</a:t>
            </a:r>
            <a:r>
              <a:rPr lang="ko-KR" altLang="en-US" sz="1200" u="sng" dirty="0" smtClean="0">
                <a:hlinkClick r:id="rId4"/>
              </a:rPr>
              <a:t>강 미래형 교육제도를 상상한다</a:t>
            </a:r>
            <a:r>
              <a:rPr lang="en-US" altLang="ko-KR" sz="1200" u="sng" dirty="0" smtClean="0">
                <a:hlinkClick r:id="rId4"/>
              </a:rPr>
              <a:t>_5</a:t>
            </a:r>
            <a:r>
              <a:rPr lang="ko-KR" altLang="en-US" sz="1200" u="sng" dirty="0" smtClean="0">
                <a:hlinkClick r:id="rId4"/>
              </a:rPr>
              <a:t>분 </a:t>
            </a:r>
            <a:r>
              <a:rPr lang="en-US" altLang="ko-KR" sz="1200" b="1" u="sng" dirty="0" smtClean="0">
                <a:hlinkClick r:id="rId4"/>
              </a:rPr>
              <a:t>...</a:t>
            </a:r>
            <a:r>
              <a:rPr lang="ko-KR" altLang="en-US" sz="1200" u="sng" dirty="0" smtClean="0">
                <a:hlinkClick r:id="rId4"/>
              </a:rPr>
              <a:t> </a:t>
            </a:r>
            <a:r>
              <a:rPr lang="en-US" altLang="ko-KR" sz="1200" u="sng" dirty="0" smtClean="0">
                <a:hlinkClick r:id="rId4"/>
              </a:rPr>
              <a:t>- </a:t>
            </a:r>
            <a:r>
              <a:rPr lang="en-US" altLang="ko-KR" sz="1200" b="1" u="sng" dirty="0" smtClean="0">
                <a:hlinkClick r:id="rId4"/>
              </a:rPr>
              <a:t>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5"/>
              </a:rPr>
              <a:t>[2010</a:t>
            </a:r>
            <a:r>
              <a:rPr lang="ko-KR" altLang="en-US" sz="1200" b="1" u="sng" dirty="0" smtClean="0">
                <a:hlinkClick r:id="rId5"/>
              </a:rPr>
              <a:t>등대지기학교</a:t>
            </a:r>
            <a:r>
              <a:rPr lang="en-US" altLang="ko-KR" sz="1200" u="sng" dirty="0" smtClean="0">
                <a:hlinkClick r:id="rId5"/>
              </a:rPr>
              <a:t>] 5</a:t>
            </a:r>
            <a:r>
              <a:rPr lang="ko-KR" altLang="en-US" sz="1200" u="sng" dirty="0" smtClean="0">
                <a:hlinkClick r:id="rId5"/>
              </a:rPr>
              <a:t>강 </a:t>
            </a:r>
            <a:r>
              <a:rPr lang="ko-KR" altLang="en-US" sz="1200" u="sng" dirty="0" err="1" smtClean="0">
                <a:hlinkClick r:id="rId5"/>
              </a:rPr>
              <a:t>사교육걱정없는학교를</a:t>
            </a:r>
            <a:r>
              <a:rPr lang="ko-KR" altLang="en-US" sz="1200" u="sng" dirty="0" smtClean="0">
                <a:hlinkClick r:id="rId5"/>
              </a:rPr>
              <a:t> 그린다</a:t>
            </a:r>
            <a:r>
              <a:rPr lang="en-US" altLang="ko-KR" sz="1200" u="sng" dirty="0" smtClean="0">
                <a:hlinkClick r:id="rId5"/>
              </a:rPr>
              <a:t>_5 </a:t>
            </a:r>
            <a:r>
              <a:rPr lang="en-US" altLang="ko-KR" sz="1200" b="1" u="sng" dirty="0" smtClean="0">
                <a:hlinkClick r:id="rId5"/>
              </a:rPr>
              <a:t>...</a:t>
            </a:r>
            <a:r>
              <a:rPr lang="ko-KR" altLang="en-US" sz="1200" u="sng" dirty="0" smtClean="0">
                <a:hlinkClick r:id="rId5"/>
              </a:rPr>
              <a:t> </a:t>
            </a:r>
            <a:r>
              <a:rPr lang="en-US" altLang="ko-KR" sz="1200" u="sng" dirty="0" smtClean="0">
                <a:hlinkClick r:id="rId5"/>
              </a:rPr>
              <a:t>- </a:t>
            </a:r>
            <a:r>
              <a:rPr lang="en-US" altLang="ko-KR" sz="1200" b="1" u="sng" dirty="0" smtClean="0">
                <a:hlinkClick r:id="rId5"/>
              </a:rPr>
              <a:t>YouTube</a:t>
            </a:r>
            <a:r>
              <a:rPr lang="ko-KR" altLang="en-US" sz="1200" dirty="0" smtClean="0"/>
              <a:t> </a:t>
            </a:r>
          </a:p>
          <a:p>
            <a:endParaRPr lang="en-US" altLang="ko-KR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樂講</a:t>
            </a:r>
            <a:r>
              <a:rPr lang="ko-KR" altLang="en-US" b="1" u="sng" dirty="0" smtClean="0">
                <a:solidFill>
                  <a:srgbClr val="002060"/>
                </a:solidFill>
              </a:rPr>
              <a:t> </a:t>
            </a:r>
            <a:r>
              <a:rPr lang="en-US" altLang="ko-KR" b="1" u="sng" dirty="0" smtClean="0">
                <a:solidFill>
                  <a:srgbClr val="002060"/>
                </a:solidFill>
              </a:rPr>
              <a:t>3&lt; </a:t>
            </a:r>
            <a:r>
              <a:rPr lang="ko-KR" altLang="en-US" b="1" u="sng" dirty="0" smtClean="0">
                <a:solidFill>
                  <a:srgbClr val="002060"/>
                </a:solidFill>
              </a:rPr>
              <a:t>책</a:t>
            </a:r>
            <a:r>
              <a:rPr lang="en-US" altLang="ko-KR" b="1" u="sng" dirty="0" smtClean="0">
                <a:solidFill>
                  <a:srgbClr val="002060"/>
                </a:solidFill>
              </a:rPr>
              <a:t>,</a:t>
            </a:r>
            <a:r>
              <a:rPr lang="ko-KR" altLang="en-US" b="1" u="sng" dirty="0" smtClean="0">
                <a:solidFill>
                  <a:srgbClr val="002060"/>
                </a:solidFill>
              </a:rPr>
              <a:t>미디어 다루기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텍스트의 실용적 가치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분명제시하기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  단어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뼈대 사상 문장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주요점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자료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시간안배하여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준비되거나 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즉석 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멘트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코멘트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양수겹장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&lt;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부족하면 추가 정보 주고받기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&gt;</a:t>
            </a:r>
            <a:endParaRPr lang="ko-KR" alt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 </a:t>
            </a:r>
            <a:r>
              <a:rPr lang="en-US" altLang="ko-KR" sz="1200" u="sng" dirty="0" smtClean="0">
                <a:hlinkClick r:id="rId2"/>
              </a:rPr>
              <a:t>[</a:t>
            </a:r>
            <a:r>
              <a:rPr lang="ko-KR" altLang="en-US" sz="1200" b="1" u="sng" dirty="0" err="1" smtClean="0">
                <a:hlinkClick r:id="rId2"/>
              </a:rPr>
              <a:t>작가말하다</a:t>
            </a:r>
            <a:r>
              <a:rPr lang="en-US" altLang="ko-KR" sz="1200" u="sng" dirty="0" smtClean="0">
                <a:hlinkClick r:id="rId2"/>
              </a:rPr>
              <a:t>] </a:t>
            </a:r>
            <a:r>
              <a:rPr lang="ko-KR" altLang="en-US" sz="1200" b="1" u="sng" dirty="0" smtClean="0">
                <a:hlinkClick r:id="rId2"/>
              </a:rPr>
              <a:t>부모효과 박재원 강연 </a:t>
            </a:r>
            <a:r>
              <a:rPr lang="en-US" altLang="ko-KR" sz="1200" b="1" u="sng" dirty="0" smtClean="0">
                <a:hlinkClick r:id="rId2"/>
              </a:rPr>
              <a:t>1/6</a:t>
            </a:r>
            <a:r>
              <a:rPr lang="ko-KR" altLang="en-US" sz="1200" u="sng" dirty="0" smtClean="0">
                <a:hlinkClick r:id="rId2"/>
              </a:rPr>
              <a:t> </a:t>
            </a:r>
            <a:r>
              <a:rPr lang="en-US" altLang="ko-KR" sz="1200" u="sng" dirty="0" smtClean="0">
                <a:hlinkClick r:id="rId2"/>
              </a:rPr>
              <a:t>- YouTube</a:t>
            </a:r>
            <a:r>
              <a:rPr lang="ko-KR" altLang="en-US" sz="1200" dirty="0" smtClean="0"/>
              <a:t>  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3"/>
              </a:rPr>
              <a:t>[</a:t>
            </a:r>
            <a:r>
              <a:rPr lang="ko-KR" altLang="en-US" sz="1200" b="1" u="sng" dirty="0" err="1" smtClean="0">
                <a:hlinkClick r:id="rId3"/>
              </a:rPr>
              <a:t>작가말하다</a:t>
            </a:r>
            <a:r>
              <a:rPr lang="en-US" altLang="ko-KR" sz="1200" u="sng" dirty="0" smtClean="0">
                <a:hlinkClick r:id="rId3"/>
              </a:rPr>
              <a:t>] </a:t>
            </a:r>
            <a:r>
              <a:rPr lang="ko-KR" altLang="en-US" sz="1200" b="1" u="sng" dirty="0" smtClean="0">
                <a:hlinkClick r:id="rId3"/>
              </a:rPr>
              <a:t>부모효과 박재원 강연</a:t>
            </a:r>
            <a:r>
              <a:rPr lang="ko-KR" altLang="en-US" sz="1200" u="sng" dirty="0" smtClean="0">
                <a:hlinkClick r:id="rId3"/>
              </a:rPr>
              <a:t> </a:t>
            </a:r>
            <a:r>
              <a:rPr lang="en-US" altLang="ko-KR" sz="1200" u="sng" dirty="0" smtClean="0">
                <a:hlinkClick r:id="rId3"/>
              </a:rPr>
              <a:t>2/6 - YouTube</a:t>
            </a:r>
            <a:r>
              <a:rPr lang="ko-KR" altLang="en-US" sz="1200" dirty="0" smtClean="0"/>
              <a:t>  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4"/>
              </a:rPr>
              <a:t>[</a:t>
            </a:r>
            <a:r>
              <a:rPr lang="ko-KR" altLang="en-US" sz="1200" b="1" u="sng" dirty="0" err="1" smtClean="0">
                <a:hlinkClick r:id="rId4"/>
              </a:rPr>
              <a:t>작가말하다</a:t>
            </a:r>
            <a:r>
              <a:rPr lang="en-US" altLang="ko-KR" sz="1200" u="sng" dirty="0" smtClean="0">
                <a:hlinkClick r:id="rId4"/>
              </a:rPr>
              <a:t>] </a:t>
            </a:r>
            <a:r>
              <a:rPr lang="ko-KR" altLang="en-US" sz="1200" b="1" u="sng" dirty="0" smtClean="0">
                <a:hlinkClick r:id="rId4"/>
              </a:rPr>
              <a:t>부모효과 박재원 강연</a:t>
            </a:r>
            <a:r>
              <a:rPr lang="ko-KR" altLang="en-US" sz="1200" u="sng" dirty="0" smtClean="0">
                <a:hlinkClick r:id="rId4"/>
              </a:rPr>
              <a:t> </a:t>
            </a:r>
            <a:r>
              <a:rPr lang="en-US" altLang="ko-KR" sz="1200" u="sng" dirty="0" smtClean="0">
                <a:hlinkClick r:id="rId4"/>
              </a:rPr>
              <a:t>3/6 - YouTube</a:t>
            </a:r>
            <a:r>
              <a:rPr lang="ko-KR" altLang="en-US" sz="1200" dirty="0" smtClean="0"/>
              <a:t>  </a:t>
            </a:r>
          </a:p>
          <a:p>
            <a:r>
              <a:rPr lang="ko-KR" altLang="en-US" sz="1200" dirty="0" smtClean="0"/>
              <a:t> </a:t>
            </a:r>
          </a:p>
          <a:p>
            <a:r>
              <a:rPr lang="en-US" altLang="ko-KR" sz="1200" u="sng" dirty="0" smtClean="0">
                <a:hlinkClick r:id="rId5"/>
              </a:rPr>
              <a:t>[</a:t>
            </a:r>
            <a:r>
              <a:rPr lang="ko-KR" altLang="en-US" sz="1200" b="1" u="sng" dirty="0" err="1" smtClean="0">
                <a:hlinkClick r:id="rId5"/>
              </a:rPr>
              <a:t>작가말하다</a:t>
            </a:r>
            <a:r>
              <a:rPr lang="en-US" altLang="ko-KR" sz="1200" u="sng" dirty="0" smtClean="0">
                <a:hlinkClick r:id="rId5"/>
              </a:rPr>
              <a:t>] </a:t>
            </a:r>
            <a:r>
              <a:rPr lang="ko-KR" altLang="en-US" sz="1200" b="1" u="sng" dirty="0" smtClean="0">
                <a:hlinkClick r:id="rId5"/>
              </a:rPr>
              <a:t>부모효과 박재원 강연</a:t>
            </a:r>
            <a:r>
              <a:rPr lang="ko-KR" altLang="en-US" sz="1200" u="sng" dirty="0" smtClean="0">
                <a:hlinkClick r:id="rId5"/>
              </a:rPr>
              <a:t> </a:t>
            </a:r>
            <a:r>
              <a:rPr lang="en-US" altLang="ko-KR" sz="1200" u="sng" dirty="0" smtClean="0">
                <a:hlinkClick r:id="rId5"/>
              </a:rPr>
              <a:t>4/6 - 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 </a:t>
            </a:r>
          </a:p>
          <a:p>
            <a:r>
              <a:rPr lang="en-US" altLang="ko-KR" sz="1200" u="sng" dirty="0" smtClean="0">
                <a:hlinkClick r:id="rId6"/>
              </a:rPr>
              <a:t>[</a:t>
            </a:r>
            <a:r>
              <a:rPr lang="ko-KR" altLang="en-US" sz="1200" b="1" u="sng" dirty="0" err="1" smtClean="0">
                <a:hlinkClick r:id="rId6"/>
              </a:rPr>
              <a:t>작가말하다</a:t>
            </a:r>
            <a:r>
              <a:rPr lang="en-US" altLang="ko-KR" sz="1200" u="sng" dirty="0" smtClean="0">
                <a:hlinkClick r:id="rId6"/>
              </a:rPr>
              <a:t>] </a:t>
            </a:r>
            <a:r>
              <a:rPr lang="ko-KR" altLang="en-US" sz="1200" b="1" u="sng" dirty="0" smtClean="0">
                <a:hlinkClick r:id="rId6"/>
              </a:rPr>
              <a:t>부모효과 박재원 강연</a:t>
            </a:r>
            <a:r>
              <a:rPr lang="ko-KR" altLang="en-US" sz="1200" u="sng" dirty="0" smtClean="0">
                <a:hlinkClick r:id="rId6"/>
              </a:rPr>
              <a:t> </a:t>
            </a:r>
            <a:r>
              <a:rPr lang="en-US" altLang="ko-KR" sz="1200" u="sng" dirty="0" smtClean="0">
                <a:hlinkClick r:id="rId6"/>
              </a:rPr>
              <a:t>5/6 - 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 </a:t>
            </a:r>
          </a:p>
          <a:p>
            <a:r>
              <a:rPr lang="en-US" altLang="ko-KR" sz="1200" u="sng" dirty="0" smtClean="0">
                <a:hlinkClick r:id="rId7"/>
              </a:rPr>
              <a:t>[</a:t>
            </a:r>
            <a:r>
              <a:rPr lang="ko-KR" altLang="en-US" sz="1200" b="1" u="sng" dirty="0" err="1" smtClean="0">
                <a:hlinkClick r:id="rId7"/>
              </a:rPr>
              <a:t>작가말하다</a:t>
            </a:r>
            <a:r>
              <a:rPr lang="en-US" altLang="ko-KR" sz="1200" u="sng" dirty="0" smtClean="0">
                <a:hlinkClick r:id="rId7"/>
              </a:rPr>
              <a:t>] </a:t>
            </a:r>
            <a:r>
              <a:rPr lang="ko-KR" altLang="en-US" sz="1200" b="1" u="sng" dirty="0" smtClean="0">
                <a:hlinkClick r:id="rId7"/>
              </a:rPr>
              <a:t>부모효과 박재원 강연</a:t>
            </a:r>
            <a:r>
              <a:rPr lang="ko-KR" altLang="en-US" sz="1200" u="sng" dirty="0" smtClean="0">
                <a:hlinkClick r:id="rId7"/>
              </a:rPr>
              <a:t> </a:t>
            </a:r>
            <a:r>
              <a:rPr lang="en-US" altLang="ko-KR" sz="1200" u="sng" dirty="0" smtClean="0">
                <a:hlinkClick r:id="rId7"/>
              </a:rPr>
              <a:t>6/6 - YouTube</a:t>
            </a:r>
            <a:r>
              <a:rPr lang="ko-KR" altLang="en-US" sz="1200" dirty="0" smtClean="0"/>
              <a:t>  </a:t>
            </a:r>
          </a:p>
          <a:p>
            <a:r>
              <a:rPr lang="ko-KR" altLang="en-US" sz="1200" dirty="0" smtClean="0"/>
              <a:t>  </a:t>
            </a:r>
          </a:p>
          <a:p>
            <a:r>
              <a:rPr lang="en-US" altLang="ko-KR" sz="1200" u="sng" dirty="0" smtClean="0">
                <a:hlinkClick r:id="rId8"/>
              </a:rPr>
              <a:t>[</a:t>
            </a:r>
            <a:r>
              <a:rPr lang="ko-KR" altLang="en-US" sz="1200" b="1" u="sng" dirty="0" err="1" smtClean="0">
                <a:hlinkClick r:id="rId8"/>
              </a:rPr>
              <a:t>작가말하다</a:t>
            </a:r>
            <a:r>
              <a:rPr lang="en-US" altLang="ko-KR" sz="1200" u="sng" dirty="0" smtClean="0">
                <a:hlinkClick r:id="rId8"/>
              </a:rPr>
              <a:t>] </a:t>
            </a:r>
            <a:r>
              <a:rPr lang="ko-KR" altLang="en-US" sz="1200" b="1" u="sng" dirty="0" smtClean="0">
                <a:hlinkClick r:id="rId8"/>
              </a:rPr>
              <a:t>부모효과 박재원 </a:t>
            </a:r>
            <a:r>
              <a:rPr lang="en-US" altLang="ko-KR" sz="1200" b="1" u="sng" dirty="0" smtClean="0">
                <a:hlinkClick r:id="rId8"/>
              </a:rPr>
              <a:t>pt </a:t>
            </a:r>
            <a:r>
              <a:rPr lang="ko-KR" altLang="en-US" sz="1200" b="1" u="sng" dirty="0" err="1" smtClean="0">
                <a:hlinkClick r:id="rId8"/>
              </a:rPr>
              <a:t>전체분</a:t>
            </a:r>
            <a:r>
              <a:rPr lang="ko-KR" altLang="en-US" sz="1200" u="sng" dirty="0" smtClean="0">
                <a:hlinkClick r:id="rId8"/>
              </a:rPr>
              <a:t> </a:t>
            </a:r>
            <a:r>
              <a:rPr lang="en-US" altLang="ko-KR" sz="1200" u="sng" dirty="0" smtClean="0">
                <a:hlinkClick r:id="rId8"/>
              </a:rPr>
              <a:t>1/2 - YouTube</a:t>
            </a:r>
            <a:r>
              <a:rPr lang="ko-KR" altLang="en-US" sz="1200" dirty="0" smtClean="0"/>
              <a:t> </a:t>
            </a:r>
          </a:p>
          <a:p>
            <a:r>
              <a:rPr lang="ko-KR" altLang="en-US" sz="1200" dirty="0" smtClean="0"/>
              <a:t>  </a:t>
            </a:r>
          </a:p>
          <a:p>
            <a:r>
              <a:rPr lang="en-US" altLang="ko-KR" sz="1200" u="sng" dirty="0" smtClean="0">
                <a:hlinkClick r:id="rId9"/>
              </a:rPr>
              <a:t>[</a:t>
            </a:r>
            <a:r>
              <a:rPr lang="ko-KR" altLang="en-US" sz="1200" b="1" u="sng" dirty="0" err="1" smtClean="0">
                <a:hlinkClick r:id="rId9"/>
              </a:rPr>
              <a:t>작가말하다</a:t>
            </a:r>
            <a:r>
              <a:rPr lang="en-US" altLang="ko-KR" sz="1200" u="sng" dirty="0" smtClean="0">
                <a:hlinkClick r:id="rId9"/>
              </a:rPr>
              <a:t>] </a:t>
            </a:r>
            <a:r>
              <a:rPr lang="ko-KR" altLang="en-US" sz="1200" b="1" u="sng" dirty="0" smtClean="0">
                <a:hlinkClick r:id="rId9"/>
              </a:rPr>
              <a:t>부모효과 박재원 </a:t>
            </a:r>
            <a:r>
              <a:rPr lang="en-US" altLang="ko-KR" sz="1200" b="1" u="sng" dirty="0" smtClean="0">
                <a:hlinkClick r:id="rId9"/>
              </a:rPr>
              <a:t>pt </a:t>
            </a:r>
            <a:r>
              <a:rPr lang="ko-KR" altLang="en-US" sz="1200" b="1" u="sng" dirty="0" err="1" smtClean="0">
                <a:hlinkClick r:id="rId9"/>
              </a:rPr>
              <a:t>전체분</a:t>
            </a:r>
            <a:r>
              <a:rPr lang="ko-KR" altLang="en-US" sz="1200" b="1" u="sng" dirty="0" smtClean="0">
                <a:hlinkClick r:id="rId9"/>
              </a:rPr>
              <a:t> </a:t>
            </a:r>
            <a:r>
              <a:rPr lang="en-US" altLang="ko-KR" sz="1200" b="1" u="sng" dirty="0" smtClean="0">
                <a:hlinkClick r:id="rId9"/>
              </a:rPr>
              <a:t>2/2</a:t>
            </a:r>
            <a:r>
              <a:rPr lang="ko-KR" altLang="en-US" sz="1200" u="sng" dirty="0" smtClean="0">
                <a:hlinkClick r:id="rId9"/>
              </a:rPr>
              <a:t> </a:t>
            </a:r>
            <a:r>
              <a:rPr lang="en-US" altLang="ko-KR" sz="1200" u="sng" dirty="0" smtClean="0">
                <a:hlinkClick r:id="rId9"/>
              </a:rPr>
              <a:t>- YouTube</a:t>
            </a:r>
            <a:r>
              <a:rPr lang="ko-KR" altLang="en-US" sz="1200" dirty="0" smtClean="0"/>
              <a:t> </a:t>
            </a:r>
          </a:p>
          <a:p>
            <a:endParaRPr lang="ko-KR" altLang="en-US" sz="12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樂聽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1. 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잘 아는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뻔한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 FUN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한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 혹은 신선한 생각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표현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흥미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이해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교육적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마음 감동으로 창의적이고 발전적인 가려운 곳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n-US" altLang="ko-K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ko-KR" altLang="en-US" sz="2800" dirty="0" err="1" smtClean="0">
                <a:solidFill>
                  <a:schemeClr val="tx2">
                    <a:lumMod val="50000"/>
                  </a:schemeClr>
                </a:solidFill>
              </a:rPr>
              <a:t>유레카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 생각 </a:t>
            </a:r>
            <a:r>
              <a:rPr lang="ko-KR" altLang="en-US" sz="2800" dirty="0" err="1" smtClean="0">
                <a:solidFill>
                  <a:schemeClr val="tx2">
                    <a:lumMod val="50000"/>
                  </a:schemeClr>
                </a:solidFill>
              </a:rPr>
              <a:t>씽크탱크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 시야 범위 확대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수긍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ko-KR" altLang="en-US" sz="2800" dirty="0" smtClean="0">
                <a:solidFill>
                  <a:schemeClr val="tx2">
                    <a:lumMod val="50000"/>
                  </a:schemeClr>
                </a:solidFill>
              </a:rPr>
              <a:t>고개 끄덕이기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ko-KR" altLang="en-US" sz="2800" dirty="0" err="1" smtClean="0">
                <a:solidFill>
                  <a:schemeClr val="tx2">
                    <a:lumMod val="50000"/>
                  </a:schemeClr>
                </a:solidFill>
              </a:rPr>
              <a:t>헤드뱅잉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endParaRPr lang="en-US" altLang="ko-KR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ko-KR" altLang="en-US" sz="2200" b="1" dirty="0" err="1" smtClean="0">
                <a:hlinkClick r:id="rId2"/>
              </a:rPr>
              <a:t>휴넷주니어성공스쿨</a:t>
            </a:r>
            <a:r>
              <a:rPr lang="ko-KR" altLang="en-US" sz="2200" b="1" dirty="0" smtClean="0">
                <a:hlinkClick r:id="rId2"/>
              </a:rPr>
              <a:t> 온라인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3</a:t>
            </a:r>
            <a:r>
              <a:rPr lang="ko-KR" altLang="en-US" sz="2200" b="1" dirty="0" smtClean="0">
                <a:hlinkClick r:id="rId2"/>
              </a:rPr>
              <a:t>주차 맛보기</a:t>
            </a:r>
            <a:r>
              <a:rPr lang="en-US" altLang="ko-KR" sz="2200" dirty="0" smtClean="0">
                <a:hlinkClick r:id="rId2"/>
              </a:rPr>
              <a:t>-</a:t>
            </a:r>
            <a:r>
              <a:rPr lang="ko-KR" altLang="en-US" sz="2200" dirty="0" smtClean="0">
                <a:hlinkClick r:id="rId2"/>
              </a:rPr>
              <a:t>긍정 </a:t>
            </a:r>
            <a:r>
              <a:rPr lang="ko-KR" altLang="en-US" sz="2200" b="1" dirty="0" smtClean="0">
                <a:hlinkClick r:id="rId2"/>
              </a:rPr>
              <a:t>리더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en-US" altLang="ko-KR" sz="2200" b="1" dirty="0" smtClean="0">
                <a:hlinkClick r:id="rId2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b="1" dirty="0" err="1" smtClean="0">
                <a:hlinkClick r:id="rId3"/>
              </a:rPr>
              <a:t>휴넷주니어성공스쿨</a:t>
            </a:r>
            <a:r>
              <a:rPr lang="ko-KR" altLang="en-US" sz="2200" b="1" dirty="0" smtClean="0">
                <a:hlinkClick r:id="rId3"/>
              </a:rPr>
              <a:t> 온라인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4</a:t>
            </a:r>
            <a:r>
              <a:rPr lang="ko-KR" altLang="en-US" sz="2200" b="1" dirty="0" smtClean="0">
                <a:hlinkClick r:id="rId3"/>
              </a:rPr>
              <a:t>주차 맛보기</a:t>
            </a:r>
            <a:r>
              <a:rPr lang="en-US" altLang="ko-KR" sz="2200" dirty="0" smtClean="0">
                <a:hlinkClick r:id="rId3"/>
              </a:rPr>
              <a:t>-</a:t>
            </a:r>
            <a:r>
              <a:rPr lang="ko-KR" altLang="en-US" sz="2200" dirty="0" smtClean="0">
                <a:hlinkClick r:id="rId3"/>
              </a:rPr>
              <a:t>긍정 </a:t>
            </a:r>
            <a:r>
              <a:rPr lang="ko-KR" altLang="en-US" sz="2200" b="1" dirty="0" smtClean="0">
                <a:hlinkClick r:id="rId3"/>
              </a:rPr>
              <a:t>리더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en-US" altLang="ko-KR" sz="2200" b="1" dirty="0" smtClean="0">
                <a:hlinkClick r:id="rId3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b="1" dirty="0" err="1" smtClean="0">
                <a:hlinkClick r:id="rId4"/>
              </a:rPr>
              <a:t>휴넷주니어성공스쿨</a:t>
            </a:r>
            <a:r>
              <a:rPr lang="ko-KR" altLang="en-US" sz="2200" b="1" dirty="0" smtClean="0">
                <a:hlinkClick r:id="rId4"/>
              </a:rPr>
              <a:t> 온라인</a:t>
            </a:r>
            <a:r>
              <a:rPr lang="ko-KR" altLang="en-US" sz="2200" dirty="0" smtClean="0">
                <a:hlinkClick r:id="rId4"/>
              </a:rPr>
              <a:t> </a:t>
            </a:r>
            <a:r>
              <a:rPr lang="en-US" altLang="ko-KR" sz="2200" dirty="0" smtClean="0">
                <a:hlinkClick r:id="rId4"/>
              </a:rPr>
              <a:t>5</a:t>
            </a:r>
            <a:r>
              <a:rPr lang="ko-KR" altLang="en-US" sz="2200" b="1" dirty="0" smtClean="0">
                <a:hlinkClick r:id="rId4"/>
              </a:rPr>
              <a:t>주차 맛보기</a:t>
            </a:r>
            <a:r>
              <a:rPr lang="en-US" altLang="ko-KR" sz="2200" dirty="0" smtClean="0">
                <a:hlinkClick r:id="rId4"/>
              </a:rPr>
              <a:t>-</a:t>
            </a:r>
            <a:r>
              <a:rPr lang="ko-KR" altLang="en-US" sz="2200" dirty="0" smtClean="0">
                <a:hlinkClick r:id="rId4"/>
              </a:rPr>
              <a:t>학습 </a:t>
            </a:r>
            <a:r>
              <a:rPr lang="ko-KR" altLang="en-US" sz="2200" b="1" dirty="0" smtClean="0">
                <a:hlinkClick r:id="rId4"/>
              </a:rPr>
              <a:t>리더</a:t>
            </a:r>
            <a:r>
              <a:rPr lang="ko-KR" altLang="en-US" sz="2200" dirty="0" smtClean="0">
                <a:hlinkClick r:id="rId4"/>
              </a:rPr>
              <a:t> </a:t>
            </a:r>
            <a:r>
              <a:rPr lang="en-US" altLang="ko-KR" sz="2200" dirty="0" smtClean="0">
                <a:hlinkClick r:id="rId4"/>
              </a:rPr>
              <a:t>- </a:t>
            </a:r>
            <a:r>
              <a:rPr lang="en-US" altLang="ko-KR" sz="2200" b="1" dirty="0" smtClean="0">
                <a:hlinkClick r:id="rId4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b="1" dirty="0" err="1" smtClean="0">
                <a:hlinkClick r:id="rId5"/>
              </a:rPr>
              <a:t>휴넷주니어성공스쿨</a:t>
            </a:r>
            <a:r>
              <a:rPr lang="ko-KR" altLang="en-US" sz="2200" b="1" dirty="0" smtClean="0">
                <a:hlinkClick r:id="rId5"/>
              </a:rPr>
              <a:t> 온라인</a:t>
            </a:r>
            <a:r>
              <a:rPr lang="ko-KR" altLang="en-US" sz="2200" dirty="0" smtClean="0">
                <a:hlinkClick r:id="rId5"/>
              </a:rPr>
              <a:t> </a:t>
            </a:r>
            <a:r>
              <a:rPr lang="en-US" altLang="ko-KR" sz="2200" dirty="0" smtClean="0">
                <a:hlinkClick r:id="rId5"/>
              </a:rPr>
              <a:t>6</a:t>
            </a:r>
            <a:r>
              <a:rPr lang="ko-KR" altLang="en-US" sz="2200" b="1" dirty="0" smtClean="0">
                <a:hlinkClick r:id="rId5"/>
              </a:rPr>
              <a:t>주차 맛보기</a:t>
            </a:r>
            <a:r>
              <a:rPr lang="en-US" altLang="ko-KR" sz="2200" dirty="0" smtClean="0">
                <a:hlinkClick r:id="rId5"/>
              </a:rPr>
              <a:t>-</a:t>
            </a:r>
            <a:r>
              <a:rPr lang="ko-KR" altLang="en-US" sz="2200" dirty="0" smtClean="0">
                <a:hlinkClick r:id="rId5"/>
              </a:rPr>
              <a:t>인성 </a:t>
            </a:r>
            <a:r>
              <a:rPr lang="ko-KR" altLang="en-US" sz="2200" b="1" dirty="0" smtClean="0">
                <a:hlinkClick r:id="rId5"/>
              </a:rPr>
              <a:t>리더</a:t>
            </a:r>
            <a:r>
              <a:rPr lang="ko-KR" altLang="en-US" sz="2200" dirty="0" smtClean="0">
                <a:hlinkClick r:id="rId5"/>
              </a:rPr>
              <a:t> </a:t>
            </a:r>
            <a:r>
              <a:rPr lang="en-US" altLang="ko-KR" sz="2200" dirty="0" smtClean="0">
                <a:hlinkClick r:id="rId5"/>
              </a:rPr>
              <a:t>- </a:t>
            </a:r>
            <a:r>
              <a:rPr lang="en-US" altLang="ko-KR" sz="2200" b="1" dirty="0" smtClean="0">
                <a:hlinkClick r:id="rId5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b="1" dirty="0" err="1" smtClean="0">
                <a:hlinkClick r:id="rId6"/>
              </a:rPr>
              <a:t>휴넷주니어성공스쿨</a:t>
            </a:r>
            <a:r>
              <a:rPr lang="ko-KR" altLang="en-US" sz="2200" b="1" dirty="0" smtClean="0">
                <a:hlinkClick r:id="rId6"/>
              </a:rPr>
              <a:t> 온라인 </a:t>
            </a:r>
            <a:r>
              <a:rPr lang="en-US" altLang="ko-KR" sz="2200" b="1" dirty="0" smtClean="0">
                <a:hlinkClick r:id="rId6"/>
              </a:rPr>
              <a:t>7</a:t>
            </a:r>
            <a:r>
              <a:rPr lang="ko-KR" altLang="en-US" sz="2200" b="1" dirty="0" smtClean="0">
                <a:hlinkClick r:id="rId6"/>
              </a:rPr>
              <a:t>주차 맛보기</a:t>
            </a:r>
            <a:r>
              <a:rPr lang="en-US" altLang="ko-KR" sz="2200" dirty="0" smtClean="0">
                <a:hlinkClick r:id="rId6"/>
              </a:rPr>
              <a:t>-</a:t>
            </a:r>
            <a:r>
              <a:rPr lang="ko-KR" altLang="en-US" sz="2200" b="1" dirty="0" smtClean="0">
                <a:hlinkClick r:id="rId6"/>
              </a:rPr>
              <a:t>습관 리더</a:t>
            </a:r>
            <a:r>
              <a:rPr lang="ko-KR" altLang="en-US" sz="2200" dirty="0" smtClean="0">
                <a:hlinkClick r:id="rId6"/>
              </a:rPr>
              <a:t> </a:t>
            </a:r>
            <a:r>
              <a:rPr lang="en-US" altLang="ko-KR" sz="2200" dirty="0" smtClean="0">
                <a:hlinkClick r:id="rId6"/>
              </a:rPr>
              <a:t>- </a:t>
            </a:r>
            <a:r>
              <a:rPr lang="en-US" altLang="ko-KR" sz="2200" b="1" dirty="0" smtClean="0">
                <a:hlinkClick r:id="rId6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dirty="0" smtClean="0">
                <a:hlinkClick r:id="rId7"/>
              </a:rPr>
              <a:t>대한민국 청소년 리더십 교육의 메카</a:t>
            </a:r>
            <a:r>
              <a:rPr lang="en-US" altLang="ko-KR" sz="2200" dirty="0" smtClean="0">
                <a:hlinkClick r:id="rId7"/>
              </a:rPr>
              <a:t>! </a:t>
            </a:r>
            <a:r>
              <a:rPr lang="ko-KR" altLang="en-US" sz="2200" b="1" dirty="0" err="1" smtClean="0">
                <a:hlinkClick r:id="rId7"/>
              </a:rPr>
              <a:t>휴넷</a:t>
            </a:r>
            <a:r>
              <a:rPr lang="ko-KR" altLang="en-US" sz="2200" b="1" dirty="0" smtClean="0">
                <a:hlinkClick r:id="rId7"/>
              </a:rPr>
              <a:t> 주니어 성공스쿨</a:t>
            </a:r>
            <a:r>
              <a:rPr lang="ko-KR" altLang="en-US" sz="2200" dirty="0" smtClean="0"/>
              <a:t> </a:t>
            </a:r>
          </a:p>
          <a:p>
            <a:endParaRPr lang="en-US" altLang="ko-KR" dirty="0">
              <a:solidFill>
                <a:schemeClr val="tx2">
                  <a:lumMod val="50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강사협회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altLang="ko-KR" dirty="0" smtClean="0"/>
          </a:p>
          <a:p>
            <a:r>
              <a:rPr lang="en-US" altLang="ko-KR" sz="2500" dirty="0" smtClean="0">
                <a:hlinkClick r:id="rId2"/>
              </a:rPr>
              <a:t>http://aolsearcht10.search.aol.com/aol/search?s_it=topsearchbox.search&amp;v_t=comsearch50&amp;q=%EA%B0%95%EC%82%AC%ED%98%91%ED%9A%8C</a:t>
            </a:r>
            <a:endParaRPr lang="en-US" altLang="ko-KR" sz="2500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한국</a:t>
            </a:r>
            <a:r>
              <a:rPr lang="ko-KR" altLang="en-US" b="1" dirty="0" smtClean="0">
                <a:hlinkClick r:id="rId3"/>
              </a:rPr>
              <a:t>강사협회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유정식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한국</a:t>
            </a:r>
            <a:r>
              <a:rPr lang="ko-KR" altLang="en-US" b="1" dirty="0" smtClean="0">
                <a:hlinkClick r:id="rId4"/>
              </a:rPr>
              <a:t>강사협회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Summer Festival </a:t>
            </a:r>
            <a:r>
              <a:rPr lang="ko-KR" altLang="en-US" dirty="0" smtClean="0">
                <a:hlinkClick r:id="rId4"/>
              </a:rPr>
              <a:t>재능기부 </a:t>
            </a:r>
            <a:r>
              <a:rPr lang="en-US" altLang="ko-KR" dirty="0" smtClean="0">
                <a:hlinkClick r:id="rId4"/>
              </a:rPr>
              <a:t>- YouTube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 err="1" smtClean="0">
                <a:hlinkClick r:id="rId5"/>
              </a:rPr>
              <a:t>소셜리더십</a:t>
            </a:r>
            <a:r>
              <a:rPr lang="ko-KR" altLang="en-US" dirty="0" smtClean="0">
                <a:hlinkClick r:id="rId5"/>
              </a:rPr>
              <a:t> 특강 </a:t>
            </a:r>
            <a:r>
              <a:rPr lang="en-US" altLang="ko-KR" dirty="0" smtClean="0">
                <a:hlinkClick r:id="rId5"/>
              </a:rPr>
              <a:t>-</a:t>
            </a:r>
            <a:r>
              <a:rPr lang="ko-KR" altLang="en-US" dirty="0" smtClean="0">
                <a:hlinkClick r:id="rId5"/>
              </a:rPr>
              <a:t>한국</a:t>
            </a:r>
            <a:r>
              <a:rPr lang="ko-KR" altLang="en-US" b="1" dirty="0" smtClean="0">
                <a:hlinkClick r:id="rId5"/>
              </a:rPr>
              <a:t>강사협회</a:t>
            </a:r>
            <a:r>
              <a:rPr lang="ko-KR" altLang="en-US" dirty="0" smtClean="0">
                <a:hlinkClick r:id="rId5"/>
              </a:rPr>
              <a:t> 주관 </a:t>
            </a:r>
            <a:r>
              <a:rPr lang="ko-KR" altLang="en-US" dirty="0" err="1" smtClean="0">
                <a:hlinkClick r:id="rId5"/>
              </a:rPr>
              <a:t>명강사초빙세미나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YouTube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6"/>
              </a:rPr>
              <a:t>전국웃음</a:t>
            </a:r>
            <a:r>
              <a:rPr lang="ko-KR" altLang="en-US" b="1" dirty="0" smtClean="0">
                <a:hlinkClick r:id="rId6"/>
              </a:rPr>
              <a:t>강사협회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7"/>
              </a:rPr>
              <a:t>한국안전교육</a:t>
            </a:r>
            <a:r>
              <a:rPr lang="ko-KR" altLang="en-US" b="1" dirty="0" smtClean="0">
                <a:hlinkClick r:id="rId7"/>
              </a:rPr>
              <a:t>강사협회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8"/>
              </a:rPr>
              <a:t>한국가요</a:t>
            </a:r>
            <a:r>
              <a:rPr lang="ko-KR" altLang="en-US" b="1" dirty="0" smtClean="0">
                <a:hlinkClick r:id="rId8"/>
              </a:rPr>
              <a:t>강사협회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9"/>
              </a:rPr>
              <a:t>한국서비스</a:t>
            </a:r>
            <a:r>
              <a:rPr lang="ko-KR" altLang="en-US" b="1" dirty="0" smtClean="0">
                <a:hlinkClick r:id="rId9"/>
              </a:rPr>
              <a:t>강사협회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10"/>
              </a:rPr>
              <a:t>한국</a:t>
            </a:r>
            <a:r>
              <a:rPr lang="ko-KR" altLang="en-US" b="1" dirty="0" smtClean="0">
                <a:hlinkClick r:id="rId10"/>
              </a:rPr>
              <a:t>강사협회</a:t>
            </a:r>
            <a:r>
              <a:rPr lang="en-US" altLang="ko-KR" dirty="0" smtClean="0">
                <a:hlinkClick r:id="rId10"/>
              </a:rPr>
              <a:t>(</a:t>
            </a:r>
            <a:r>
              <a:rPr lang="ko-KR" altLang="en-US" dirty="0" err="1" smtClean="0">
                <a:hlinkClick r:id="rId10"/>
              </a:rPr>
              <a:t>명강사</a:t>
            </a:r>
            <a:r>
              <a:rPr lang="en-US" altLang="ko-KR" dirty="0" smtClean="0">
                <a:hlinkClick r:id="rId10"/>
              </a:rPr>
              <a:t>) - </a:t>
            </a:r>
            <a:r>
              <a:rPr lang="ko-KR" altLang="en-US" dirty="0" smtClean="0">
                <a:hlinkClick r:id="rId10"/>
              </a:rPr>
              <a:t>삼성경제연구소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청중 표정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메아리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에코우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양방향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참여형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권유형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 정보로 터득 가능한 유익한 노력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연습 후 </a:t>
            </a:r>
            <a:r>
              <a:rPr lang="ko-KR" altLang="en-US" sz="2400" dirty="0" err="1" smtClean="0">
                <a:solidFill>
                  <a:schemeClr val="tx2">
                    <a:lumMod val="50000"/>
                  </a:schemeClr>
                </a:solidFill>
              </a:rPr>
              <a:t>비젼</a:t>
            </a:r>
            <a:r>
              <a:rPr lang="ko-KR" altLang="en-US" sz="2400" smtClean="0">
                <a:solidFill>
                  <a:schemeClr val="tx2">
                    <a:lumMod val="50000"/>
                  </a:schemeClr>
                </a:solidFill>
              </a:rPr>
              <a:t> 찾아 </a:t>
            </a:r>
            <a:r>
              <a:rPr lang="ko-KR" altLang="en-US" sz="2400" dirty="0" smtClean="0">
                <a:solidFill>
                  <a:schemeClr val="tx2">
                    <a:lumMod val="50000"/>
                  </a:schemeClr>
                </a:solidFill>
              </a:rPr>
              <a:t>역량강화 북돋우기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600" b="1" dirty="0" smtClean="0">
                <a:hlinkClick r:id="rId2"/>
              </a:rPr>
              <a:t>철학자이야기</a:t>
            </a:r>
            <a:r>
              <a:rPr lang="ko-KR" altLang="en-US" sz="1600" dirty="0" smtClean="0">
                <a:hlinkClick r:id="rId2"/>
              </a:rPr>
              <a:t> </a:t>
            </a:r>
            <a:r>
              <a:rPr lang="en-US" altLang="ko-KR" sz="1600" dirty="0" smtClean="0">
                <a:hlinkClick r:id="rId2"/>
              </a:rPr>
              <a:t>- </a:t>
            </a:r>
            <a:r>
              <a:rPr lang="ko-KR" altLang="en-US" sz="1600" dirty="0" smtClean="0">
                <a:hlinkClick r:id="rId2"/>
              </a:rPr>
              <a:t>소크라테스가 들려주는 지혜 이야기 </a:t>
            </a:r>
            <a:r>
              <a:rPr lang="en-US" altLang="ko-KR" sz="1600" dirty="0" smtClean="0">
                <a:hlinkClick r:id="rId2"/>
              </a:rPr>
              <a:t>- </a:t>
            </a:r>
            <a:r>
              <a:rPr lang="en-US" altLang="ko-KR" sz="1600" b="1" dirty="0" smtClean="0">
                <a:hlinkClick r:id="rId2"/>
              </a:rPr>
              <a:t>YouTube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ko-KR" altLang="en-US" sz="1600" b="1" dirty="0" smtClean="0">
                <a:hlinkClick r:id="rId3"/>
              </a:rPr>
              <a:t>철학자이야기</a:t>
            </a:r>
            <a:r>
              <a:rPr lang="ko-KR" altLang="en-US" sz="1600" dirty="0" smtClean="0">
                <a:hlinkClick r:id="rId3"/>
              </a:rPr>
              <a:t> </a:t>
            </a:r>
            <a:r>
              <a:rPr lang="en-US" altLang="ko-KR" sz="1600" dirty="0" smtClean="0">
                <a:hlinkClick r:id="rId3"/>
              </a:rPr>
              <a:t>- </a:t>
            </a:r>
            <a:r>
              <a:rPr lang="ko-KR" altLang="en-US" sz="1600" dirty="0" smtClean="0">
                <a:hlinkClick r:id="rId3"/>
              </a:rPr>
              <a:t>정약용이 들려주는 경학 이야기 </a:t>
            </a:r>
            <a:r>
              <a:rPr lang="en-US" altLang="ko-KR" sz="1600" dirty="0" smtClean="0">
                <a:hlinkClick r:id="rId3"/>
              </a:rPr>
              <a:t>- </a:t>
            </a:r>
            <a:r>
              <a:rPr lang="en-US" altLang="ko-KR" sz="1600" b="1" dirty="0" smtClean="0">
                <a:hlinkClick r:id="rId3"/>
              </a:rPr>
              <a:t>YouTube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ko-KR" altLang="en-US" sz="1600" b="1" dirty="0" err="1" smtClean="0">
                <a:hlinkClick r:id="rId4"/>
              </a:rPr>
              <a:t>스티븐</a:t>
            </a:r>
            <a:r>
              <a:rPr lang="ko-KR" altLang="en-US" sz="1600" b="1" dirty="0" smtClean="0">
                <a:hlinkClick r:id="rId4"/>
              </a:rPr>
              <a:t> </a:t>
            </a:r>
            <a:r>
              <a:rPr lang="ko-KR" altLang="en-US" sz="1600" b="1" dirty="0" err="1" smtClean="0">
                <a:hlinkClick r:id="rId4"/>
              </a:rPr>
              <a:t>코비</a:t>
            </a:r>
            <a:r>
              <a:rPr lang="ko-KR" altLang="en-US" sz="1600" dirty="0" smtClean="0">
                <a:hlinkClick r:id="rId4"/>
              </a:rPr>
              <a:t> 성공하는 사람들의 </a:t>
            </a:r>
            <a:r>
              <a:rPr lang="en-US" altLang="ko-KR" sz="1600" dirty="0" smtClean="0">
                <a:hlinkClick r:id="rId4"/>
              </a:rPr>
              <a:t>8</a:t>
            </a:r>
            <a:r>
              <a:rPr lang="ko-KR" altLang="en-US" sz="1600" dirty="0" err="1" smtClean="0">
                <a:hlinkClick r:id="rId4"/>
              </a:rPr>
              <a:t>번째</a:t>
            </a:r>
            <a:r>
              <a:rPr lang="ko-KR" altLang="en-US" sz="1600" b="1" dirty="0" err="1" smtClean="0">
                <a:hlinkClick r:id="rId4"/>
              </a:rPr>
              <a:t>습관</a:t>
            </a:r>
            <a:r>
              <a:rPr lang="ko-KR" altLang="en-US" sz="1600" dirty="0" smtClean="0">
                <a:hlinkClick r:id="rId4"/>
              </a:rPr>
              <a:t> </a:t>
            </a:r>
            <a:r>
              <a:rPr lang="en-US" altLang="ko-KR" sz="1600" dirty="0" smtClean="0">
                <a:hlinkClick r:id="rId4"/>
              </a:rPr>
              <a:t>- </a:t>
            </a:r>
            <a:r>
              <a:rPr lang="en-US" altLang="ko-KR" sz="1600" b="1" dirty="0" smtClean="0">
                <a:hlinkClick r:id="rId4"/>
              </a:rPr>
              <a:t>YouTube</a:t>
            </a:r>
            <a:endParaRPr lang="en-US" altLang="ko-KR" sz="1600" b="1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>
                <a:hlinkClick r:id="rId5"/>
              </a:rPr>
              <a:t>90/10</a:t>
            </a:r>
            <a:r>
              <a:rPr lang="ko-KR" altLang="en-US" sz="1600" dirty="0" smtClean="0">
                <a:hlinkClick r:id="rId5"/>
              </a:rPr>
              <a:t>의 원칙 </a:t>
            </a:r>
            <a:r>
              <a:rPr lang="en-US" altLang="ko-KR" sz="1600" dirty="0" smtClean="0">
                <a:hlinkClick r:id="rId5"/>
              </a:rPr>
              <a:t>(</a:t>
            </a:r>
            <a:r>
              <a:rPr lang="ko-KR" altLang="en-US" sz="1600" b="1" dirty="0" err="1" smtClean="0">
                <a:hlinkClick r:id="rId5"/>
              </a:rPr>
              <a:t>스티븐</a:t>
            </a:r>
            <a:r>
              <a:rPr lang="ko-KR" altLang="en-US" sz="1600" b="1" dirty="0" smtClean="0">
                <a:hlinkClick r:id="rId5"/>
              </a:rPr>
              <a:t> </a:t>
            </a:r>
            <a:r>
              <a:rPr lang="ko-KR" altLang="en-US" sz="1600" b="1" dirty="0" err="1" smtClean="0">
                <a:hlinkClick r:id="rId5"/>
              </a:rPr>
              <a:t>코비</a:t>
            </a:r>
            <a:r>
              <a:rPr lang="en-US" altLang="ko-KR" sz="1600" dirty="0" smtClean="0">
                <a:hlinkClick r:id="rId5"/>
              </a:rPr>
              <a:t>) - </a:t>
            </a:r>
            <a:r>
              <a:rPr lang="en-US" altLang="ko-KR" sz="1600" b="1" dirty="0" smtClean="0">
                <a:hlinkClick r:id="rId5"/>
              </a:rPr>
              <a:t>YouTube</a:t>
            </a:r>
            <a:endParaRPr lang="en-US" altLang="ko-KR" sz="1600" b="1" dirty="0" smtClean="0"/>
          </a:p>
          <a:p>
            <a:endParaRPr lang="en-US" altLang="ko-KR" sz="1600" dirty="0" smtClean="0"/>
          </a:p>
          <a:p>
            <a:r>
              <a:rPr lang="en-US" altLang="ko-KR" sz="1600" b="1" dirty="0" smtClean="0">
                <a:hlinkClick r:id="rId6"/>
              </a:rPr>
              <a:t>Philosophy</a:t>
            </a:r>
            <a:r>
              <a:rPr lang="en-US" altLang="ko-KR" sz="1600" dirty="0" smtClean="0">
                <a:hlinkClick r:id="rId6"/>
              </a:rPr>
              <a:t> Movie - </a:t>
            </a:r>
            <a:r>
              <a:rPr lang="en-US" altLang="ko-KR" sz="1600" b="1" dirty="0" smtClean="0">
                <a:hlinkClick r:id="rId6"/>
              </a:rPr>
              <a:t>YouTube</a:t>
            </a:r>
            <a:r>
              <a:rPr lang="en-US" altLang="ko-KR" sz="1600" dirty="0" smtClean="0"/>
              <a:t> </a:t>
            </a:r>
          </a:p>
          <a:p>
            <a:endParaRPr lang="en-US" altLang="ko-KR" sz="1600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u="sng" dirty="0" err="1" smtClean="0">
                <a:solidFill>
                  <a:srgbClr val="002060"/>
                </a:solidFill>
              </a:rPr>
              <a:t>樂聽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들여오기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듣기</a:t>
            </a:r>
            <a:r>
              <a:rPr lang="en-US" altLang="ko-KR" dirty="0" smtClean="0"/>
              <a:t>(+</a:t>
            </a:r>
            <a:r>
              <a:rPr lang="ko-KR" altLang="en-US" dirty="0" smtClean="0"/>
              <a:t>보기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유머</a:t>
            </a:r>
            <a:r>
              <a:rPr lang="en-US" altLang="ko-KR" dirty="0" smtClean="0"/>
              <a:t>,</a:t>
            </a:r>
            <a:r>
              <a:rPr lang="ko-KR" altLang="en-US" dirty="0" smtClean="0"/>
              <a:t>위트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혹은 현학적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설교</a:t>
            </a:r>
            <a:r>
              <a:rPr lang="en-US" altLang="ko-KR" dirty="0" smtClean="0"/>
              <a:t>,</a:t>
            </a:r>
            <a:r>
              <a:rPr lang="ko-KR" altLang="en-US" dirty="0" smtClean="0"/>
              <a:t>충고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잔소리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큰소리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Audio &amp; Video&lt;</a:t>
            </a:r>
            <a:r>
              <a:rPr lang="ko-KR" altLang="en-US" dirty="0" smtClean="0"/>
              <a:t>방송사 세계여행</a:t>
            </a:r>
            <a:endParaRPr lang="en-US" altLang="ko-KR" dirty="0" smtClean="0"/>
          </a:p>
          <a:p>
            <a:r>
              <a:rPr lang="en-US" altLang="ko-KR" sz="1400" dirty="0" smtClean="0">
                <a:hlinkClick r:id="rId2"/>
              </a:rPr>
              <a:t>  http://home.ebs.co.kr/theme/index.html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 </a:t>
            </a:r>
            <a:r>
              <a:rPr lang="ko-KR" altLang="en-US" sz="1400" dirty="0" smtClean="0">
                <a:hlinkClick r:id="rId3"/>
              </a:rPr>
              <a:t>대리만족 대표 프로 </a:t>
            </a:r>
            <a:r>
              <a:rPr lang="en-US" altLang="ko-KR" sz="1400" dirty="0" smtClean="0">
                <a:hlinkClick r:id="rId3"/>
              </a:rPr>
              <a:t>EBS </a:t>
            </a:r>
            <a:r>
              <a:rPr lang="ko-KR" altLang="en-US" sz="1400" b="1" dirty="0" smtClean="0">
                <a:hlinkClick r:id="rId3"/>
              </a:rPr>
              <a:t>세계테마</a:t>
            </a:r>
            <a:r>
              <a:rPr lang="ko-KR" altLang="en-US" sz="1400" dirty="0" smtClean="0">
                <a:hlinkClick r:id="rId3"/>
              </a:rPr>
              <a:t>기행 </a:t>
            </a:r>
            <a:r>
              <a:rPr lang="en-US" altLang="ko-KR" sz="1400" dirty="0" smtClean="0">
                <a:hlinkClick r:id="rId3"/>
              </a:rPr>
              <a:t>'100</a:t>
            </a:r>
            <a:r>
              <a:rPr lang="ko-KR" altLang="en-US" sz="1400" dirty="0" smtClean="0">
                <a:hlinkClick r:id="rId3"/>
              </a:rPr>
              <a:t>회</a:t>
            </a:r>
            <a:r>
              <a:rPr lang="en-US" altLang="ko-KR" sz="1400" dirty="0" smtClean="0">
                <a:hlinkClick r:id="rId3"/>
              </a:rPr>
              <a:t>‘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en-US" altLang="ko-KR" sz="1400" dirty="0" smtClean="0">
                <a:hlinkClick r:id="rId4"/>
              </a:rPr>
              <a:t>46. 80</a:t>
            </a:r>
            <a:r>
              <a:rPr lang="ko-KR" altLang="en-US" sz="1400" dirty="0" smtClean="0">
                <a:hlinkClick r:id="rId4"/>
              </a:rPr>
              <a:t>만원으로 </a:t>
            </a:r>
            <a:r>
              <a:rPr lang="ko-KR" altLang="en-US" sz="1400" b="1" dirty="0" smtClean="0">
                <a:hlinkClick r:id="rId4"/>
              </a:rPr>
              <a:t>세계여행</a:t>
            </a:r>
            <a:r>
              <a:rPr lang="en-US" altLang="ko-KR" sz="1400" dirty="0" smtClean="0">
                <a:hlinkClick r:id="rId4"/>
              </a:rPr>
              <a:t>_</a:t>
            </a:r>
            <a:r>
              <a:rPr lang="ko-KR" altLang="en-US" sz="1400" dirty="0" smtClean="0">
                <a:hlinkClick r:id="rId4"/>
              </a:rPr>
              <a:t>영서</a:t>
            </a:r>
            <a:r>
              <a:rPr lang="ko-KR" altLang="en-US" sz="1400" b="1" dirty="0" smtClean="0">
                <a:hlinkClick r:id="rId4"/>
              </a:rPr>
              <a:t>방송</a:t>
            </a:r>
            <a:r>
              <a:rPr lang="en-US" altLang="ko-KR" sz="1400" dirty="0" smtClean="0">
                <a:hlinkClick r:id="rId4"/>
              </a:rPr>
              <a:t>(YBN) </a:t>
            </a:r>
            <a:r>
              <a:rPr lang="ko-KR" altLang="en-US" sz="1400" dirty="0" err="1" smtClean="0">
                <a:hlinkClick r:id="rId4"/>
              </a:rPr>
              <a:t>책소개</a:t>
            </a:r>
            <a:r>
              <a:rPr lang="en-US" altLang="ko-KR" sz="1400" dirty="0" smtClean="0">
                <a:hlinkClick r:id="rId4"/>
              </a:rPr>
              <a:t>_</a:t>
            </a:r>
            <a:r>
              <a:rPr lang="ko-KR" altLang="en-US" sz="1400" dirty="0" smtClean="0">
                <a:hlinkClick r:id="rId4"/>
              </a:rPr>
              <a:t>원주 북새통 </a:t>
            </a:r>
            <a:r>
              <a:rPr lang="en-US" altLang="ko-KR" sz="1400" b="1" dirty="0" smtClean="0">
                <a:hlinkClick r:id="rId4"/>
              </a:rPr>
              <a:t>...</a:t>
            </a:r>
            <a:endParaRPr lang="en-US" altLang="ko-KR" sz="1400" dirty="0" smtClean="0"/>
          </a:p>
          <a:p>
            <a:r>
              <a:rPr lang="en-US" altLang="ko-KR" smtClean="0"/>
              <a:t>                     </a:t>
            </a:r>
            <a:r>
              <a:rPr lang="ko-KR" altLang="en-US" dirty="0" err="1" smtClean="0"/>
              <a:t>버퍼링</a:t>
            </a:r>
            <a:r>
              <a:rPr lang="en-US" altLang="ko-KR" dirty="0" smtClean="0"/>
              <a:t>/</a:t>
            </a:r>
            <a:r>
              <a:rPr lang="ko-KR" altLang="en-US" dirty="0" smtClean="0"/>
              <a:t>버전업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u="sng" dirty="0" err="1" smtClean="0">
                <a:hlinkClick r:id="rId2"/>
              </a:rPr>
              <a:t>ebs</a:t>
            </a:r>
            <a:r>
              <a:rPr lang="en-US" altLang="ko-KR" sz="3200" u="sng" dirty="0" smtClean="0">
                <a:hlinkClick r:id="rId2"/>
              </a:rPr>
              <a:t>-</a:t>
            </a:r>
            <a:r>
              <a:rPr lang="ko-KR" altLang="en-US" sz="3200" b="1" u="sng" dirty="0" smtClean="0">
                <a:hlinkClick r:id="rId2"/>
              </a:rPr>
              <a:t>마음을 움직이는 힘</a:t>
            </a:r>
            <a:r>
              <a:rPr lang="ko-KR" altLang="en-US" sz="3200" u="sng" dirty="0" smtClean="0">
                <a:hlinkClick r:id="rId2"/>
              </a:rPr>
              <a:t> </a:t>
            </a:r>
            <a:r>
              <a:rPr lang="en-US" altLang="ko-KR" sz="3200" u="sng" dirty="0" smtClean="0">
                <a:hlinkClick r:id="rId2"/>
              </a:rPr>
              <a:t>- </a:t>
            </a:r>
            <a:r>
              <a:rPr lang="ko-KR" altLang="en-US" sz="3200" b="1" u="sng" dirty="0" smtClean="0">
                <a:hlinkClick r:id="rId2"/>
              </a:rPr>
              <a:t>김정운</a:t>
            </a:r>
            <a:r>
              <a:rPr lang="ko-KR" altLang="en-US" sz="3200" b="1" u="sng" dirty="0" smtClean="0"/>
              <a:t>교수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b="1" u="sng" dirty="0" err="1" smtClean="0">
                <a:hlinkClick r:id="rId2"/>
              </a:rPr>
              <a:t>ebs</a:t>
            </a:r>
            <a:r>
              <a:rPr lang="en-US" altLang="ko-KR" u="sng" dirty="0" smtClean="0">
                <a:hlinkClick r:id="rId2"/>
              </a:rPr>
              <a:t>-</a:t>
            </a:r>
            <a:r>
              <a:rPr lang="ko-KR" altLang="en-US" b="1" u="sng" dirty="0" smtClean="0">
                <a:hlinkClick r:id="rId2"/>
              </a:rPr>
              <a:t>마음을 움직이는 힘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- </a:t>
            </a:r>
            <a:r>
              <a:rPr lang="ko-KR" altLang="en-US" b="1" u="sng" dirty="0" smtClean="0">
                <a:hlinkClick r:id="rId2"/>
              </a:rPr>
              <a:t>김정운</a:t>
            </a:r>
            <a:r>
              <a:rPr lang="en-US" altLang="ko-KR" u="sng" dirty="0" smtClean="0">
                <a:hlinkClick r:id="rId2"/>
              </a:rPr>
              <a:t>-</a:t>
            </a:r>
            <a:r>
              <a:rPr lang="en-US" altLang="ko-KR" b="1" u="sng" dirty="0" smtClean="0">
                <a:hlinkClick r:id="rId2"/>
              </a:rPr>
              <a:t>1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- YouTube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>
                <a:hlinkClick r:id="rId3"/>
              </a:rPr>
              <a:t>http://</a:t>
            </a:r>
            <a:r>
              <a:rPr lang="en-US" altLang="ko-KR" dirty="0" smtClean="0">
                <a:hlinkClick r:id="rId3"/>
              </a:rPr>
              <a:t>www.youtube.com/watch?feature=endscreen&amp;NR=1&amp;v=v3WbQkg4ZpY</a:t>
            </a:r>
            <a:r>
              <a:rPr lang="ko-KR" altLang="en-US" dirty="0" smtClean="0"/>
              <a:t> 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u="sng" dirty="0" err="1" smtClean="0">
                <a:hlinkClick r:id="rId4"/>
              </a:rPr>
              <a:t>ebs</a:t>
            </a:r>
            <a:r>
              <a:rPr lang="en-US" altLang="ko-KR" u="sng" dirty="0" smtClean="0">
                <a:hlinkClick r:id="rId4"/>
              </a:rPr>
              <a:t>-</a:t>
            </a:r>
            <a:r>
              <a:rPr lang="ko-KR" altLang="en-US" b="1" u="sng" dirty="0" smtClean="0">
                <a:hlinkClick r:id="rId4"/>
              </a:rPr>
              <a:t>마음을 움직이는 힘</a:t>
            </a:r>
            <a:r>
              <a:rPr lang="ko-KR" altLang="en-US" u="sng" dirty="0" smtClean="0">
                <a:hlinkClick r:id="rId4"/>
              </a:rPr>
              <a:t> </a:t>
            </a:r>
            <a:r>
              <a:rPr lang="en-US" altLang="ko-KR" u="sng" dirty="0" smtClean="0">
                <a:hlinkClick r:id="rId4"/>
              </a:rPr>
              <a:t>- </a:t>
            </a:r>
            <a:r>
              <a:rPr lang="ko-KR" altLang="en-US" b="1" u="sng" dirty="0" smtClean="0">
                <a:hlinkClick r:id="rId4"/>
              </a:rPr>
              <a:t>김정운</a:t>
            </a:r>
            <a:r>
              <a:rPr lang="en-US" altLang="ko-KR" u="sng" dirty="0" smtClean="0">
                <a:hlinkClick r:id="rId4"/>
              </a:rPr>
              <a:t>-2 - YouTube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>
                <a:hlinkClick r:id="rId4"/>
              </a:rPr>
              <a:t>http://</a:t>
            </a:r>
            <a:r>
              <a:rPr lang="en-US" altLang="ko-KR" dirty="0" smtClean="0">
                <a:hlinkClick r:id="rId4"/>
              </a:rPr>
              <a:t>www.youtube.com/watch?v=1ZTepzMHNBc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u="sng" dirty="0" err="1" smtClean="0">
                <a:hlinkClick r:id="rId5"/>
              </a:rPr>
              <a:t>ebs</a:t>
            </a:r>
            <a:r>
              <a:rPr lang="en-US" altLang="ko-KR" u="sng" dirty="0" smtClean="0">
                <a:hlinkClick r:id="rId5"/>
              </a:rPr>
              <a:t>-</a:t>
            </a:r>
            <a:r>
              <a:rPr lang="ko-KR" altLang="en-US" b="1" u="sng" dirty="0" smtClean="0">
                <a:hlinkClick r:id="rId5"/>
              </a:rPr>
              <a:t>마음을 움직이는 힘</a:t>
            </a:r>
            <a:r>
              <a:rPr lang="ko-KR" altLang="en-US" u="sng" dirty="0" smtClean="0">
                <a:hlinkClick r:id="rId5"/>
              </a:rPr>
              <a:t> </a:t>
            </a:r>
            <a:r>
              <a:rPr lang="en-US" altLang="ko-KR" u="sng" dirty="0" smtClean="0">
                <a:hlinkClick r:id="rId5"/>
              </a:rPr>
              <a:t>- </a:t>
            </a:r>
            <a:r>
              <a:rPr lang="ko-KR" altLang="en-US" b="1" u="sng" dirty="0" smtClean="0">
                <a:hlinkClick r:id="rId5"/>
              </a:rPr>
              <a:t>김정운</a:t>
            </a:r>
            <a:r>
              <a:rPr lang="en-US" altLang="ko-KR" u="sng" dirty="0" smtClean="0">
                <a:hlinkClick r:id="rId5"/>
              </a:rPr>
              <a:t>-3 - YouTube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>
                <a:hlinkClick r:id="rId5"/>
              </a:rPr>
              <a:t>http://www.youtube.com/watch?v=qlyIFd2g4c4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김정운교수의 </a:t>
            </a:r>
            <a:r>
              <a:rPr lang="ko-KR" altLang="en-US" b="1" dirty="0" err="1" smtClean="0"/>
              <a:t>쏠림현상</a:t>
            </a:r>
            <a:r>
              <a:rPr lang="ko-KR" altLang="en-US" b="1" dirty="0" smtClean="0"/>
              <a:t> 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ko-KR" altLang="en-US" dirty="0" smtClean="0"/>
              <a:t>  </a:t>
            </a:r>
          </a:p>
          <a:p>
            <a:r>
              <a:rPr lang="ko-KR" altLang="en-US" b="1" dirty="0" smtClean="0">
                <a:hlinkClick r:id="rId2"/>
              </a:rPr>
              <a:t>김정운교수의 </a:t>
            </a:r>
            <a:r>
              <a:rPr lang="ko-KR" altLang="en-US" b="1" dirty="0" err="1" smtClean="0">
                <a:hlinkClick r:id="rId2"/>
              </a:rPr>
              <a:t>쏠림현상</a:t>
            </a:r>
            <a:r>
              <a:rPr lang="en-US" altLang="ko-KR" b="1" dirty="0" smtClean="0">
                <a:hlinkClick r:id="rId2"/>
              </a:rPr>
              <a:t>-1 - YouTube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3"/>
              </a:rPr>
              <a:t>http://www.youtube.com/watch?NR=1&amp;feature=endscreen&amp;v=gCf8duA4JZk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4"/>
              </a:rPr>
              <a:t>김정운교수의 </a:t>
            </a:r>
            <a:r>
              <a:rPr lang="ko-KR" altLang="en-US" b="1" dirty="0" err="1" smtClean="0">
                <a:hlinkClick r:id="rId4"/>
              </a:rPr>
              <a:t>쏠림현상</a:t>
            </a:r>
            <a:r>
              <a:rPr lang="en-US" altLang="ko-KR" b="1" dirty="0" smtClean="0">
                <a:hlinkClick r:id="rId4"/>
              </a:rPr>
              <a:t>-2 - YouTube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4"/>
              </a:rPr>
              <a:t>http://www.youtube.com/watch?v=Dzt0NvmU-2w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5"/>
              </a:rPr>
              <a:t>김정운교수의 </a:t>
            </a:r>
            <a:r>
              <a:rPr lang="ko-KR" altLang="en-US" b="1" dirty="0" err="1" smtClean="0">
                <a:hlinkClick r:id="rId5"/>
              </a:rPr>
              <a:t>쏠림현상</a:t>
            </a:r>
            <a:r>
              <a:rPr lang="en-US" altLang="ko-KR" b="1" dirty="0" smtClean="0">
                <a:hlinkClick r:id="rId5"/>
              </a:rPr>
              <a:t>(</a:t>
            </a:r>
            <a:r>
              <a:rPr lang="ko-KR" altLang="en-US" b="1" dirty="0" smtClean="0">
                <a:hlinkClick r:id="rId5"/>
              </a:rPr>
              <a:t>열광에서</a:t>
            </a:r>
            <a:r>
              <a:rPr lang="en-US" altLang="ko-KR" b="1" dirty="0" smtClean="0">
                <a:hlinkClick r:id="rId5"/>
              </a:rPr>
              <a:t>...) - YouTube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5"/>
              </a:rPr>
              <a:t>http://www.youtube.com/watch?v=LHwddaZxLLQ 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말의 영향력 </a:t>
            </a:r>
            <a:r>
              <a:rPr lang="en-US" altLang="ko-KR" dirty="0" smtClean="0"/>
              <a:t>YouTube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 smtClean="0">
                <a:hlinkClick r:id="rId2"/>
              </a:rPr>
              <a:t>말의 영향력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YouTube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3"/>
              </a:rPr>
              <a:t>http://www.youtube.com/watch?v=LCE95SaauHA&amp;feature=related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4"/>
              </a:rPr>
              <a:t>말의</a:t>
            </a:r>
            <a:r>
              <a:rPr lang="ko-KR" altLang="en-US" dirty="0" smtClean="0">
                <a:hlinkClick r:id="rId4"/>
              </a:rPr>
              <a:t> 힘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고맙습니다 와 짜증나 의 비밀</a:t>
            </a:r>
            <a:r>
              <a:rPr lang="en-US" altLang="ko-KR" dirty="0" smtClean="0">
                <a:hlinkClick r:id="rId4"/>
              </a:rPr>
              <a:t>!!! - YouTube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4"/>
              </a:rPr>
              <a:t>http://www.youtube.com/watch?v=oBflkYAaeuY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5"/>
              </a:rPr>
              <a:t>고혜성 자신감코치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'</a:t>
            </a:r>
            <a:r>
              <a:rPr lang="ko-KR" altLang="en-US" b="1" dirty="0" smtClean="0">
                <a:hlinkClick r:id="rId5"/>
              </a:rPr>
              <a:t>말의 힘</a:t>
            </a:r>
            <a:r>
              <a:rPr lang="en-US" altLang="ko-KR" dirty="0" smtClean="0">
                <a:hlinkClick r:id="rId5"/>
              </a:rPr>
              <a:t>' - YouTube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6"/>
              </a:rPr>
              <a:t>http://www.youtube.com/watch?v=7KRpm46ye2I&amp;feature=related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 smtClean="0">
                <a:hlinkClick r:id="rId2"/>
              </a:rPr>
              <a:t>EBS </a:t>
            </a:r>
            <a:r>
              <a:rPr lang="ko-KR" altLang="en-US" b="1" dirty="0" smtClean="0">
                <a:hlinkClick r:id="rId2"/>
              </a:rPr>
              <a:t>당신의 성격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1</a:t>
            </a:r>
            <a:r>
              <a:rPr lang="ko-KR" altLang="en-US" b="1" dirty="0" smtClean="0">
                <a:hlinkClick r:id="rId2"/>
              </a:rPr>
              <a:t>부</a:t>
            </a:r>
            <a:r>
              <a:rPr lang="en-US" altLang="ko-KR" dirty="0" smtClean="0">
                <a:hlinkClick r:id="rId2"/>
              </a:rPr>
              <a:t>_</a:t>
            </a:r>
            <a:r>
              <a:rPr lang="ko-KR" altLang="en-US" dirty="0" smtClean="0">
                <a:hlinkClick r:id="rId2"/>
              </a:rPr>
              <a:t>좋은 성격</a:t>
            </a:r>
            <a:r>
              <a:rPr lang="en-US" altLang="ko-KR" dirty="0" smtClean="0">
                <a:hlinkClick r:id="rId2"/>
              </a:rPr>
              <a:t>, </a:t>
            </a:r>
            <a:r>
              <a:rPr lang="ko-KR" altLang="en-US" dirty="0" smtClean="0">
                <a:hlinkClick r:id="rId2"/>
              </a:rPr>
              <a:t>나쁜 성격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err="1" smtClean="0">
                <a:hlinkClick r:id="rId2"/>
              </a:rPr>
              <a:t>flv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EBS </a:t>
            </a:r>
            <a:r>
              <a:rPr lang="ko-KR" altLang="en-US" b="1" dirty="0" smtClean="0">
                <a:hlinkClick r:id="rId3"/>
              </a:rPr>
              <a:t>당신의 성격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2</a:t>
            </a:r>
            <a:r>
              <a:rPr lang="ko-KR" altLang="en-US" b="1" dirty="0" smtClean="0">
                <a:hlinkClick r:id="rId3"/>
              </a:rPr>
              <a:t>부</a:t>
            </a:r>
            <a:r>
              <a:rPr lang="en-US" altLang="ko-KR" dirty="0" smtClean="0">
                <a:hlinkClick r:id="rId3"/>
              </a:rPr>
              <a:t>_</a:t>
            </a:r>
            <a:r>
              <a:rPr lang="ko-KR" altLang="en-US" dirty="0" smtClean="0">
                <a:hlinkClick r:id="rId3"/>
              </a:rPr>
              <a:t>성격의 탄생</a:t>
            </a:r>
            <a:r>
              <a:rPr lang="en-US" altLang="ko-KR" dirty="0" smtClean="0">
                <a:hlinkClick r:id="rId3"/>
              </a:rPr>
              <a:t>.</a:t>
            </a:r>
            <a:r>
              <a:rPr lang="en-US" altLang="ko-KR" b="1" dirty="0" err="1" smtClean="0">
                <a:hlinkClick r:id="rId3"/>
              </a:rPr>
              <a:t>flv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EBS </a:t>
            </a:r>
            <a:r>
              <a:rPr lang="ko-KR" altLang="en-US" dirty="0" smtClean="0">
                <a:hlinkClick r:id="rId4"/>
              </a:rPr>
              <a:t>당신</a:t>
            </a:r>
            <a:r>
              <a:rPr lang="ko-KR" altLang="en-US" b="1" dirty="0" smtClean="0">
                <a:hlinkClick r:id="rId4"/>
              </a:rPr>
              <a:t>의</a:t>
            </a:r>
            <a:r>
              <a:rPr lang="ko-KR" altLang="en-US" dirty="0" smtClean="0">
                <a:hlinkClick r:id="rId4"/>
              </a:rPr>
              <a:t> 성격 </a:t>
            </a:r>
            <a:r>
              <a:rPr lang="en-US" altLang="ko-KR" dirty="0" smtClean="0">
                <a:hlinkClick r:id="rId4"/>
              </a:rPr>
              <a:t>3</a:t>
            </a:r>
            <a:r>
              <a:rPr lang="ko-KR" altLang="en-US" dirty="0" smtClean="0">
                <a:hlinkClick r:id="rId4"/>
              </a:rPr>
              <a:t>부</a:t>
            </a:r>
            <a:r>
              <a:rPr lang="en-US" altLang="ko-KR" dirty="0" smtClean="0">
                <a:hlinkClick r:id="rId4"/>
              </a:rPr>
              <a:t>_</a:t>
            </a:r>
            <a:r>
              <a:rPr lang="ko-KR" altLang="en-US" dirty="0" smtClean="0">
                <a:hlinkClick r:id="rId4"/>
              </a:rPr>
              <a:t>나는 내성적인 사람입니다</a:t>
            </a:r>
            <a:r>
              <a:rPr lang="en-US" altLang="ko-KR" dirty="0" smtClean="0">
                <a:hlinkClick r:id="rId4"/>
              </a:rPr>
              <a:t>.</a:t>
            </a:r>
            <a:r>
              <a:rPr lang="en-US" altLang="ko-KR" dirty="0" err="1" smtClean="0">
                <a:hlinkClick r:id="rId4"/>
              </a:rPr>
              <a:t>flv</a:t>
            </a:r>
            <a:r>
              <a:rPr lang="en-US" altLang="ko-KR" dirty="0" smtClean="0">
                <a:hlinkClick r:id="rId4"/>
              </a:rPr>
              <a:t> - </a:t>
            </a:r>
            <a:r>
              <a:rPr lang="en-US" altLang="ko-KR" dirty="0" smtClean="0">
                <a:hlinkClick r:id="rId4"/>
              </a:rPr>
              <a:t>YouTube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1392</Words>
  <Application>Microsoft Office PowerPoint</Application>
  <PresentationFormat>화면 슬라이드 쇼(4:3)</PresentationFormat>
  <Paragraphs>575</Paragraphs>
  <Slides>51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51</vt:i4>
      </vt:variant>
    </vt:vector>
  </HeadingPairs>
  <TitlesOfParts>
    <vt:vector size="52" baseType="lpstr">
      <vt:lpstr>Office 테마</vt:lpstr>
      <vt:lpstr>樂講樂聽 감동 다이돌핀  학습코칭법</vt:lpstr>
      <vt:lpstr>하이퍼링크  동영상 보기</vt:lpstr>
      <vt:lpstr> 정병기&lt; 글쓰기의 다섯가지 덕목:  성의, 집중, 다독, 다작, 다상량 </vt:lpstr>
      <vt:lpstr>유명강사 Youtube</vt:lpstr>
      <vt:lpstr>강사협회</vt:lpstr>
      <vt:lpstr>ebs-마음을 움직이는 힘 - 김정운교수</vt:lpstr>
      <vt:lpstr> 김정운교수의 쏠림현상   </vt:lpstr>
      <vt:lpstr>말의 영향력 YouTube </vt:lpstr>
      <vt:lpstr>슬라이드 9</vt:lpstr>
      <vt:lpstr>[KBS 스페셜] 동기유발</vt:lpstr>
      <vt:lpstr>세상을 바꾸는 시간 15분</vt:lpstr>
      <vt:lpstr>위인전 어록 경전 벤치마킹   Spritual Coaching </vt:lpstr>
      <vt:lpstr>위인전 어록 경전 벤치마킹   Spritual Coaching </vt:lpstr>
      <vt:lpstr>위인전 어록 경전 벤치마킹   Spritual Coaching </vt:lpstr>
      <vt:lpstr>﻿﻿ 위인전 어록 경전 벤치마킹   Spritual Coaching   </vt:lpstr>
      <vt:lpstr>Lee Oskar - Before the Rain  하모니카 연주처럼 익숙하게</vt:lpstr>
      <vt:lpstr>Lee Oskar - Before the Rain  하모니카 연주처럼 익숙하게</vt:lpstr>
      <vt:lpstr>樂講樂聽</vt:lpstr>
      <vt:lpstr>樂講樂聽</vt:lpstr>
      <vt:lpstr>樂講樂聽 공부 達人</vt:lpstr>
      <vt:lpstr>樂講樂聽 공부 達人</vt:lpstr>
      <vt:lpstr>樂講樂聽 공부 達人</vt:lpstr>
      <vt:lpstr>樂講樂聽 공부 達人</vt:lpstr>
      <vt:lpstr>樂講樂聽 공부 達人</vt:lpstr>
      <vt:lpstr>樂講樂聽 공부 達人</vt:lpstr>
      <vt:lpstr>樂講樂聽 達人</vt:lpstr>
      <vt:lpstr>학습동기 부여의 힘!</vt:lpstr>
      <vt:lpstr>학습동기 부여의 힘!</vt:lpstr>
      <vt:lpstr>학습동기 부여의 힘!</vt:lpstr>
      <vt:lpstr>학습동기 부여의 힘!</vt:lpstr>
      <vt:lpstr>학습동기 부여의 힘!</vt:lpstr>
      <vt:lpstr>학습동기 부여의 힘!</vt:lpstr>
      <vt:lpstr>학습동기 부여의 힘!</vt:lpstr>
      <vt:lpstr>동기부여와 관련된 단어</vt:lpstr>
      <vt:lpstr>동기부여와 관련된 단어</vt:lpstr>
      <vt:lpstr>동기부여와 관련된 단어</vt:lpstr>
      <vt:lpstr>동기부여와 관련된 단어</vt:lpstr>
      <vt:lpstr>동기부여와 관련된 단어</vt:lpstr>
      <vt:lpstr>동기부여와 관련된 단어</vt:lpstr>
      <vt:lpstr>동기부여와 관련된 단어</vt:lpstr>
      <vt:lpstr>동기부여와 관련된 단어</vt:lpstr>
      <vt:lpstr>동기부여와 관련된 단어</vt:lpstr>
      <vt:lpstr> 樂講 1&lt;얼굴 </vt:lpstr>
      <vt:lpstr>樂講 1&lt;얼굴</vt:lpstr>
      <vt:lpstr>樂講 2&lt;유형 무형 느낌 표현</vt:lpstr>
      <vt:lpstr>樂講 2&lt;유형 무형 느낌 표현</vt:lpstr>
      <vt:lpstr>樂講 3&lt; 책,미디어 다루기</vt:lpstr>
      <vt:lpstr>樂講 3&lt; 책,미디어 다루기</vt:lpstr>
      <vt:lpstr>樂聽</vt:lpstr>
      <vt:lpstr>樂聽</vt:lpstr>
      <vt:lpstr>樂聽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樂講樂聽 감동 다이돌핀  학습코칭법</dc:title>
  <dc:creator>SEC</dc:creator>
  <cp:lastModifiedBy>SEC</cp:lastModifiedBy>
  <cp:revision>54</cp:revision>
  <dcterms:created xsi:type="dcterms:W3CDTF">2012-03-13T08:37:08Z</dcterms:created>
  <dcterms:modified xsi:type="dcterms:W3CDTF">2012-03-14T02:39:30Z</dcterms:modified>
</cp:coreProperties>
</file>